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11" r:id="rId11"/>
    <p:sldId id="325" r:id="rId12"/>
    <p:sldId id="327" r:id="rId13"/>
    <p:sldId id="330" r:id="rId14"/>
    <p:sldId id="334" r:id="rId15"/>
    <p:sldId id="322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9" r:id="rId26"/>
    <p:sldId id="350" r:id="rId27"/>
    <p:sldId id="344" r:id="rId28"/>
    <p:sldId id="345" r:id="rId29"/>
    <p:sldId id="346" r:id="rId30"/>
    <p:sldId id="347" r:id="rId31"/>
    <p:sldId id="34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51"/>
  </p:normalViewPr>
  <p:slideViewPr>
    <p:cSldViewPr snapToGrid="0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mohithsairamreddy/salary-data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mohithsairamreddy/salary-data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C1DA4C-F22E-4A0C-BDA6-DB9A0E29AA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85F77D-C207-416B-BD03-36A0746F2653}">
      <dgm:prSet/>
      <dgm:spPr/>
      <dgm:t>
        <a:bodyPr/>
        <a:lstStyle/>
        <a:p>
          <a:r>
            <a:rPr lang="en-US"/>
            <a:t>Suppose we are interested in various factors that contribute to salary</a:t>
          </a:r>
        </a:p>
      </dgm:t>
    </dgm:pt>
    <dgm:pt modelId="{D4F1CDBB-755C-436C-BA58-A80563D7BEBF}" type="parTrans" cxnId="{EB827F7D-6ECA-4426-ABF8-B70CB14F1E89}">
      <dgm:prSet/>
      <dgm:spPr/>
      <dgm:t>
        <a:bodyPr/>
        <a:lstStyle/>
        <a:p>
          <a:endParaRPr lang="en-US"/>
        </a:p>
      </dgm:t>
    </dgm:pt>
    <dgm:pt modelId="{468A8C20-2E29-4D72-B3B8-2856E3865A5D}" type="sibTrans" cxnId="{EB827F7D-6ECA-4426-ABF8-B70CB14F1E89}">
      <dgm:prSet/>
      <dgm:spPr/>
      <dgm:t>
        <a:bodyPr/>
        <a:lstStyle/>
        <a:p>
          <a:endParaRPr lang="en-US"/>
        </a:p>
      </dgm:t>
    </dgm:pt>
    <dgm:pt modelId="{86ED853E-6742-4E84-992B-B676B0DB9D6D}">
      <dgm:prSet/>
      <dgm:spPr/>
      <dgm:t>
        <a:bodyPr/>
        <a:lstStyle/>
        <a:p>
          <a:r>
            <a:rPr lang="en-US"/>
            <a:t>Dataset: </a:t>
          </a:r>
          <a:r>
            <a:rPr lang="en-US">
              <a:hlinkClick xmlns:r="http://schemas.openxmlformats.org/officeDocument/2006/relationships" r:id="rId1"/>
            </a:rPr>
            <a:t>https://www.kaggle.com/datasets/mohithsairamreddy/salary-data</a:t>
          </a:r>
          <a:endParaRPr lang="en-US"/>
        </a:p>
      </dgm:t>
    </dgm:pt>
    <dgm:pt modelId="{5CAF30B4-AD7C-460D-A078-2ABB990AB8A5}" type="parTrans" cxnId="{21E9D528-76B3-41E6-A203-12D2B55C3AF9}">
      <dgm:prSet/>
      <dgm:spPr/>
      <dgm:t>
        <a:bodyPr/>
        <a:lstStyle/>
        <a:p>
          <a:endParaRPr lang="en-US"/>
        </a:p>
      </dgm:t>
    </dgm:pt>
    <dgm:pt modelId="{A22B4824-5098-404E-A79B-A3C8AF467424}" type="sibTrans" cxnId="{21E9D528-76B3-41E6-A203-12D2B55C3AF9}">
      <dgm:prSet/>
      <dgm:spPr/>
      <dgm:t>
        <a:bodyPr/>
        <a:lstStyle/>
        <a:p>
          <a:endParaRPr lang="en-US"/>
        </a:p>
      </dgm:t>
    </dgm:pt>
    <dgm:pt modelId="{10264C80-32B2-4AAD-81B1-740E0C87F9D6}">
      <dgm:prSet/>
      <dgm:spPr/>
      <dgm:t>
        <a:bodyPr/>
        <a:lstStyle/>
        <a:p>
          <a:r>
            <a:rPr lang="en-US"/>
            <a:t>Features: Age, Gender, Education Level, Job Title, Years of Experience, Salary</a:t>
          </a:r>
        </a:p>
      </dgm:t>
    </dgm:pt>
    <dgm:pt modelId="{44A1D86A-119E-4ECC-9B57-0A510F448644}" type="parTrans" cxnId="{12E97B39-4DCB-4852-A1A2-14BACE559194}">
      <dgm:prSet/>
      <dgm:spPr/>
      <dgm:t>
        <a:bodyPr/>
        <a:lstStyle/>
        <a:p>
          <a:endParaRPr lang="en-US"/>
        </a:p>
      </dgm:t>
    </dgm:pt>
    <dgm:pt modelId="{AA651547-3BA1-42ED-9DFC-16C73B3EDC2C}" type="sibTrans" cxnId="{12E97B39-4DCB-4852-A1A2-14BACE559194}">
      <dgm:prSet/>
      <dgm:spPr/>
      <dgm:t>
        <a:bodyPr/>
        <a:lstStyle/>
        <a:p>
          <a:endParaRPr lang="en-US"/>
        </a:p>
      </dgm:t>
    </dgm:pt>
    <dgm:pt modelId="{92017E59-AC14-45D0-90D9-994A1CE9A7DD}">
      <dgm:prSet/>
      <dgm:spPr/>
      <dgm:t>
        <a:bodyPr/>
        <a:lstStyle/>
        <a:p>
          <a:r>
            <a:rPr lang="en-US"/>
            <a:t>What research question can we ask?</a:t>
          </a:r>
        </a:p>
      </dgm:t>
    </dgm:pt>
    <dgm:pt modelId="{430DF9E9-9F23-4244-B694-B0AA8FA7C4ED}" type="parTrans" cxnId="{B95CC42F-B20C-4952-92F6-0D50D5D8DE90}">
      <dgm:prSet/>
      <dgm:spPr/>
      <dgm:t>
        <a:bodyPr/>
        <a:lstStyle/>
        <a:p>
          <a:endParaRPr lang="en-US"/>
        </a:p>
      </dgm:t>
    </dgm:pt>
    <dgm:pt modelId="{389F8FC3-ED89-450A-95AA-521454FADF4A}" type="sibTrans" cxnId="{B95CC42F-B20C-4952-92F6-0D50D5D8DE90}">
      <dgm:prSet/>
      <dgm:spPr/>
      <dgm:t>
        <a:bodyPr/>
        <a:lstStyle/>
        <a:p>
          <a:endParaRPr lang="en-US"/>
        </a:p>
      </dgm:t>
    </dgm:pt>
    <dgm:pt modelId="{29CC9A16-FE70-064C-98A3-B2751A56E78F}" type="pres">
      <dgm:prSet presAssocID="{2CC1DA4C-F22E-4A0C-BDA6-DB9A0E29AA18}" presName="linear" presStyleCnt="0">
        <dgm:presLayoutVars>
          <dgm:animLvl val="lvl"/>
          <dgm:resizeHandles val="exact"/>
        </dgm:presLayoutVars>
      </dgm:prSet>
      <dgm:spPr/>
    </dgm:pt>
    <dgm:pt modelId="{3DD1E3BD-6C1C-5540-82C2-12C23185EF54}" type="pres">
      <dgm:prSet presAssocID="{D085F77D-C207-416B-BD03-36A0746F26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4DBE1B5-52B5-5741-B7E8-B6C14147A621}" type="pres">
      <dgm:prSet presAssocID="{468A8C20-2E29-4D72-B3B8-2856E3865A5D}" presName="spacer" presStyleCnt="0"/>
      <dgm:spPr/>
    </dgm:pt>
    <dgm:pt modelId="{99E5049D-DD3F-3C44-BD0E-CB7C9824673F}" type="pres">
      <dgm:prSet presAssocID="{86ED853E-6742-4E84-992B-B676B0DB9D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0EC62DD-CCC9-0345-AE57-73F4D3C4C9A7}" type="pres">
      <dgm:prSet presAssocID="{A22B4824-5098-404E-A79B-A3C8AF467424}" presName="spacer" presStyleCnt="0"/>
      <dgm:spPr/>
    </dgm:pt>
    <dgm:pt modelId="{6DA56220-7012-124E-861C-4DA16BD38ABF}" type="pres">
      <dgm:prSet presAssocID="{10264C80-32B2-4AAD-81B1-740E0C87F9D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9E0E3E9-1F11-0940-B3D8-8509EDFC1284}" type="pres">
      <dgm:prSet presAssocID="{AA651547-3BA1-42ED-9DFC-16C73B3EDC2C}" presName="spacer" presStyleCnt="0"/>
      <dgm:spPr/>
    </dgm:pt>
    <dgm:pt modelId="{E0333081-7FBF-F744-B1D3-01EF6133455B}" type="pres">
      <dgm:prSet presAssocID="{92017E59-AC14-45D0-90D9-994A1CE9A7D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5F37C26-9395-234D-96E7-56A2C1BC3703}" type="presOf" srcId="{D085F77D-C207-416B-BD03-36A0746F2653}" destId="{3DD1E3BD-6C1C-5540-82C2-12C23185EF54}" srcOrd="0" destOrd="0" presId="urn:microsoft.com/office/officeart/2005/8/layout/vList2"/>
    <dgm:cxn modelId="{21E9D528-76B3-41E6-A203-12D2B55C3AF9}" srcId="{2CC1DA4C-F22E-4A0C-BDA6-DB9A0E29AA18}" destId="{86ED853E-6742-4E84-992B-B676B0DB9D6D}" srcOrd="1" destOrd="0" parTransId="{5CAF30B4-AD7C-460D-A078-2ABB990AB8A5}" sibTransId="{A22B4824-5098-404E-A79B-A3C8AF467424}"/>
    <dgm:cxn modelId="{B95CC42F-B20C-4952-92F6-0D50D5D8DE90}" srcId="{2CC1DA4C-F22E-4A0C-BDA6-DB9A0E29AA18}" destId="{92017E59-AC14-45D0-90D9-994A1CE9A7DD}" srcOrd="3" destOrd="0" parTransId="{430DF9E9-9F23-4244-B694-B0AA8FA7C4ED}" sibTransId="{389F8FC3-ED89-450A-95AA-521454FADF4A}"/>
    <dgm:cxn modelId="{12E97B39-4DCB-4852-A1A2-14BACE559194}" srcId="{2CC1DA4C-F22E-4A0C-BDA6-DB9A0E29AA18}" destId="{10264C80-32B2-4AAD-81B1-740E0C87F9D6}" srcOrd="2" destOrd="0" parTransId="{44A1D86A-119E-4ECC-9B57-0A510F448644}" sibTransId="{AA651547-3BA1-42ED-9DFC-16C73B3EDC2C}"/>
    <dgm:cxn modelId="{42CDBD3D-4DCB-2242-9CB9-2F4A7B2CC690}" type="presOf" srcId="{92017E59-AC14-45D0-90D9-994A1CE9A7DD}" destId="{E0333081-7FBF-F744-B1D3-01EF6133455B}" srcOrd="0" destOrd="0" presId="urn:microsoft.com/office/officeart/2005/8/layout/vList2"/>
    <dgm:cxn modelId="{A2BD9950-A436-AA42-AA91-279E05DE6559}" type="presOf" srcId="{2CC1DA4C-F22E-4A0C-BDA6-DB9A0E29AA18}" destId="{29CC9A16-FE70-064C-98A3-B2751A56E78F}" srcOrd="0" destOrd="0" presId="urn:microsoft.com/office/officeart/2005/8/layout/vList2"/>
    <dgm:cxn modelId="{CA00DD7A-C232-1F45-81D4-DBA1286A8840}" type="presOf" srcId="{86ED853E-6742-4E84-992B-B676B0DB9D6D}" destId="{99E5049D-DD3F-3C44-BD0E-CB7C9824673F}" srcOrd="0" destOrd="0" presId="urn:microsoft.com/office/officeart/2005/8/layout/vList2"/>
    <dgm:cxn modelId="{EB827F7D-6ECA-4426-ABF8-B70CB14F1E89}" srcId="{2CC1DA4C-F22E-4A0C-BDA6-DB9A0E29AA18}" destId="{D085F77D-C207-416B-BD03-36A0746F2653}" srcOrd="0" destOrd="0" parTransId="{D4F1CDBB-755C-436C-BA58-A80563D7BEBF}" sibTransId="{468A8C20-2E29-4D72-B3B8-2856E3865A5D}"/>
    <dgm:cxn modelId="{6B2984DF-6B42-9B47-8E66-BE3DF6EEE226}" type="presOf" srcId="{10264C80-32B2-4AAD-81B1-740E0C87F9D6}" destId="{6DA56220-7012-124E-861C-4DA16BD38ABF}" srcOrd="0" destOrd="0" presId="urn:microsoft.com/office/officeart/2005/8/layout/vList2"/>
    <dgm:cxn modelId="{91AE9F2A-289E-DB48-BBD2-238AEFCB51F3}" type="presParOf" srcId="{29CC9A16-FE70-064C-98A3-B2751A56E78F}" destId="{3DD1E3BD-6C1C-5540-82C2-12C23185EF54}" srcOrd="0" destOrd="0" presId="urn:microsoft.com/office/officeart/2005/8/layout/vList2"/>
    <dgm:cxn modelId="{55DBEDBF-B534-E444-91E1-ED64BF5129B3}" type="presParOf" srcId="{29CC9A16-FE70-064C-98A3-B2751A56E78F}" destId="{C4DBE1B5-52B5-5741-B7E8-B6C14147A621}" srcOrd="1" destOrd="0" presId="urn:microsoft.com/office/officeart/2005/8/layout/vList2"/>
    <dgm:cxn modelId="{E58764A6-12B4-E441-8980-BDED68538714}" type="presParOf" srcId="{29CC9A16-FE70-064C-98A3-B2751A56E78F}" destId="{99E5049D-DD3F-3C44-BD0E-CB7C9824673F}" srcOrd="2" destOrd="0" presId="urn:microsoft.com/office/officeart/2005/8/layout/vList2"/>
    <dgm:cxn modelId="{D62E8B13-A4CC-AA48-99DE-AB76CC607069}" type="presParOf" srcId="{29CC9A16-FE70-064C-98A3-B2751A56E78F}" destId="{10EC62DD-CCC9-0345-AE57-73F4D3C4C9A7}" srcOrd="3" destOrd="0" presId="urn:microsoft.com/office/officeart/2005/8/layout/vList2"/>
    <dgm:cxn modelId="{DC2F5D36-FDF6-F04F-AD9B-F64EAC0E8779}" type="presParOf" srcId="{29CC9A16-FE70-064C-98A3-B2751A56E78F}" destId="{6DA56220-7012-124E-861C-4DA16BD38ABF}" srcOrd="4" destOrd="0" presId="urn:microsoft.com/office/officeart/2005/8/layout/vList2"/>
    <dgm:cxn modelId="{9071B31B-1032-9347-AA25-11FFE44E4CB1}" type="presParOf" srcId="{29CC9A16-FE70-064C-98A3-B2751A56E78F}" destId="{89E0E3E9-1F11-0940-B3D8-8509EDFC1284}" srcOrd="5" destOrd="0" presId="urn:microsoft.com/office/officeart/2005/8/layout/vList2"/>
    <dgm:cxn modelId="{4106AD9E-14C1-5F43-BA2B-B291B4BF34DB}" type="presParOf" srcId="{29CC9A16-FE70-064C-98A3-B2751A56E78F}" destId="{E0333081-7FBF-F744-B1D3-01EF6133455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290A64-F454-4E31-9D8D-4A565064D61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6EB7B9-9B6F-4032-B9F6-6B14D5FC95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Equivalent to Steps 1-5 in the procedure</a:t>
          </a:r>
        </a:p>
      </dgm:t>
    </dgm:pt>
    <dgm:pt modelId="{1F750580-C39D-4F22-86BE-CBD1998F674F}" type="parTrans" cxnId="{7AC42B70-5C45-4C5B-95F8-9A1972F49FDA}">
      <dgm:prSet/>
      <dgm:spPr/>
      <dgm:t>
        <a:bodyPr/>
        <a:lstStyle/>
        <a:p>
          <a:endParaRPr lang="en-US"/>
        </a:p>
      </dgm:t>
    </dgm:pt>
    <dgm:pt modelId="{2921D8FC-BC90-440E-B92A-C78A317A8BDB}" type="sibTrans" cxnId="{7AC42B70-5C45-4C5B-95F8-9A1972F49FDA}">
      <dgm:prSet/>
      <dgm:spPr/>
      <dgm:t>
        <a:bodyPr/>
        <a:lstStyle/>
        <a:p>
          <a:endParaRPr lang="en-US"/>
        </a:p>
      </dgm:t>
    </dgm:pt>
    <dgm:pt modelId="{F95688DA-B5E8-4915-9B09-676E07FF8A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Requires some programming for Step 5</a:t>
          </a:r>
        </a:p>
      </dgm:t>
    </dgm:pt>
    <dgm:pt modelId="{9CA5D0A8-41A8-41CD-8033-A9BBBC6BE2F1}" type="parTrans" cxnId="{0B33137C-C2C2-4DA8-9343-1F031C832504}">
      <dgm:prSet/>
      <dgm:spPr/>
      <dgm:t>
        <a:bodyPr/>
        <a:lstStyle/>
        <a:p>
          <a:endParaRPr lang="en-US"/>
        </a:p>
      </dgm:t>
    </dgm:pt>
    <dgm:pt modelId="{ECC74DC3-2711-483B-BF43-81C891BE900A}" type="sibTrans" cxnId="{0B33137C-C2C2-4DA8-9343-1F031C832504}">
      <dgm:prSet/>
      <dgm:spPr/>
      <dgm:t>
        <a:bodyPr/>
        <a:lstStyle/>
        <a:p>
          <a:endParaRPr lang="en-US"/>
        </a:p>
      </dgm:t>
    </dgm:pt>
    <dgm:pt modelId="{BF75950E-9822-40E6-9493-41BBC02F5B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Feel free to look up tutorials online or review previous mini-projects and class code</a:t>
          </a:r>
        </a:p>
      </dgm:t>
    </dgm:pt>
    <dgm:pt modelId="{BB5E67F8-34A1-4F50-B026-11098E22C06F}" type="parTrans" cxnId="{44E9901F-AE9F-4B6E-9DE7-FB2476A70671}">
      <dgm:prSet/>
      <dgm:spPr/>
      <dgm:t>
        <a:bodyPr/>
        <a:lstStyle/>
        <a:p>
          <a:endParaRPr lang="en-US"/>
        </a:p>
      </dgm:t>
    </dgm:pt>
    <dgm:pt modelId="{4D4F3D80-40F9-492D-B9C0-F97CBAE96D40}" type="sibTrans" cxnId="{44E9901F-AE9F-4B6E-9DE7-FB2476A70671}">
      <dgm:prSet/>
      <dgm:spPr/>
      <dgm:t>
        <a:bodyPr/>
        <a:lstStyle/>
        <a:p>
          <a:endParaRPr lang="en-US"/>
        </a:p>
      </dgm:t>
    </dgm:pt>
    <dgm:pt modelId="{8F9C1452-3763-4B83-AA8C-51F3BB5A43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Try to stick to simpler methods you already know how to interpret</a:t>
          </a:r>
        </a:p>
      </dgm:t>
    </dgm:pt>
    <dgm:pt modelId="{9DD448E4-27DD-4A1E-A2A3-1EF0CD608268}" type="parTrans" cxnId="{ECF4EE6F-09D5-4F58-A353-D60518C8D12C}">
      <dgm:prSet/>
      <dgm:spPr/>
      <dgm:t>
        <a:bodyPr/>
        <a:lstStyle/>
        <a:p>
          <a:endParaRPr lang="en-US"/>
        </a:p>
      </dgm:t>
    </dgm:pt>
    <dgm:pt modelId="{59CAE5E3-32CF-42B5-A523-E8027A5573E1}" type="sibTrans" cxnId="{ECF4EE6F-09D5-4F58-A353-D60518C8D12C}">
      <dgm:prSet/>
      <dgm:spPr/>
      <dgm:t>
        <a:bodyPr/>
        <a:lstStyle/>
        <a:p>
          <a:endParaRPr lang="en-US"/>
        </a:p>
      </dgm:t>
    </dgm:pt>
    <dgm:pt modelId="{AA5B4D85-E1EB-4332-8648-E83EB8A5CB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Ex: Splines and polynomial regression would probably be overkill if linear regression would suffice</a:t>
          </a:r>
        </a:p>
      </dgm:t>
    </dgm:pt>
    <dgm:pt modelId="{508570D0-E967-46B1-B25B-9F8B3EF19277}" type="parTrans" cxnId="{3E83F743-F67D-4EC1-B1F9-516EFB90AB34}">
      <dgm:prSet/>
      <dgm:spPr/>
      <dgm:t>
        <a:bodyPr/>
        <a:lstStyle/>
        <a:p>
          <a:endParaRPr lang="en-US"/>
        </a:p>
      </dgm:t>
    </dgm:pt>
    <dgm:pt modelId="{25F5D05E-4BAE-46CF-8469-B8921582643E}" type="sibTrans" cxnId="{3E83F743-F67D-4EC1-B1F9-516EFB90AB34}">
      <dgm:prSet/>
      <dgm:spPr/>
      <dgm:t>
        <a:bodyPr/>
        <a:lstStyle/>
        <a:p>
          <a:endParaRPr lang="en-US"/>
        </a:p>
      </dgm:t>
    </dgm:pt>
    <dgm:pt modelId="{BA04CCBC-1EF7-9943-8453-F6462F8A52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covered Steps 1-4 in class</a:t>
          </a:r>
        </a:p>
      </dgm:t>
    </dgm:pt>
    <dgm:pt modelId="{CD6EFBAE-14C2-AC4C-9F45-E1033FF4D304}" type="parTrans" cxnId="{D0C88B38-A7F4-1E43-AF17-9DFE1A77A044}">
      <dgm:prSet/>
      <dgm:spPr/>
      <dgm:t>
        <a:bodyPr/>
        <a:lstStyle/>
        <a:p>
          <a:endParaRPr lang="en-US"/>
        </a:p>
      </dgm:t>
    </dgm:pt>
    <dgm:pt modelId="{51BD37F8-5326-E742-96BB-C9DE44096E1A}" type="sibTrans" cxnId="{D0C88B38-A7F4-1E43-AF17-9DFE1A77A044}">
      <dgm:prSet/>
      <dgm:spPr/>
      <dgm:t>
        <a:bodyPr/>
        <a:lstStyle/>
        <a:p>
          <a:endParaRPr lang="en-US"/>
        </a:p>
      </dgm:t>
    </dgm:pt>
    <dgm:pt modelId="{4F1130BD-56C5-4764-9132-C1CBA10CEB50}" type="pres">
      <dgm:prSet presAssocID="{7C290A64-F454-4E31-9D8D-4A565064D611}" presName="root" presStyleCnt="0">
        <dgm:presLayoutVars>
          <dgm:dir/>
          <dgm:resizeHandles val="exact"/>
        </dgm:presLayoutVars>
      </dgm:prSet>
      <dgm:spPr/>
    </dgm:pt>
    <dgm:pt modelId="{DF5EE828-64B9-4C31-9ED1-ECB7078E7C04}" type="pres">
      <dgm:prSet presAssocID="{FD6EB7B9-9B6F-4032-B9F6-6B14D5FC95C2}" presName="compNode" presStyleCnt="0"/>
      <dgm:spPr/>
    </dgm:pt>
    <dgm:pt modelId="{FF2A0A55-A7F1-43C3-A504-9268CBF4E932}" type="pres">
      <dgm:prSet presAssocID="{FD6EB7B9-9B6F-4032-B9F6-6B14D5FC95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921CA43-E608-42C8-98A5-711A00BB9F65}" type="pres">
      <dgm:prSet presAssocID="{FD6EB7B9-9B6F-4032-B9F6-6B14D5FC95C2}" presName="iconSpace" presStyleCnt="0"/>
      <dgm:spPr/>
    </dgm:pt>
    <dgm:pt modelId="{D58DC7A5-9878-4BA2-8574-29A7B4F157EF}" type="pres">
      <dgm:prSet presAssocID="{FD6EB7B9-9B6F-4032-B9F6-6B14D5FC95C2}" presName="parTx" presStyleLbl="revTx" presStyleIdx="0" presStyleCnt="6">
        <dgm:presLayoutVars>
          <dgm:chMax val="0"/>
          <dgm:chPref val="0"/>
        </dgm:presLayoutVars>
      </dgm:prSet>
      <dgm:spPr/>
    </dgm:pt>
    <dgm:pt modelId="{67810AD9-BEC2-4493-8488-1D063A6EF3F2}" type="pres">
      <dgm:prSet presAssocID="{FD6EB7B9-9B6F-4032-B9F6-6B14D5FC95C2}" presName="txSpace" presStyleCnt="0"/>
      <dgm:spPr/>
    </dgm:pt>
    <dgm:pt modelId="{A1BC8B1B-E248-4477-8054-B1C97BD14CE1}" type="pres">
      <dgm:prSet presAssocID="{FD6EB7B9-9B6F-4032-B9F6-6B14D5FC95C2}" presName="desTx" presStyleLbl="revTx" presStyleIdx="1" presStyleCnt="6">
        <dgm:presLayoutVars/>
      </dgm:prSet>
      <dgm:spPr/>
    </dgm:pt>
    <dgm:pt modelId="{EC40D27E-E49F-4152-8A7F-C4FE975F745D}" type="pres">
      <dgm:prSet presAssocID="{2921D8FC-BC90-440E-B92A-C78A317A8BDB}" presName="sibTrans" presStyleCnt="0"/>
      <dgm:spPr/>
    </dgm:pt>
    <dgm:pt modelId="{E3C85CD6-5EDA-49F9-AF34-0A51E68BD913}" type="pres">
      <dgm:prSet presAssocID="{F95688DA-B5E8-4915-9B09-676E07FF8AE1}" presName="compNode" presStyleCnt="0"/>
      <dgm:spPr/>
    </dgm:pt>
    <dgm:pt modelId="{3B008887-E58D-48CE-BBF8-76F12889D548}" type="pres">
      <dgm:prSet presAssocID="{F95688DA-B5E8-4915-9B09-676E07FF8A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F7B86A8-CBA3-497D-A8D2-ABCEEB627644}" type="pres">
      <dgm:prSet presAssocID="{F95688DA-B5E8-4915-9B09-676E07FF8AE1}" presName="iconSpace" presStyleCnt="0"/>
      <dgm:spPr/>
    </dgm:pt>
    <dgm:pt modelId="{E7423315-868E-4A75-8E6E-72278890A460}" type="pres">
      <dgm:prSet presAssocID="{F95688DA-B5E8-4915-9B09-676E07FF8AE1}" presName="parTx" presStyleLbl="revTx" presStyleIdx="2" presStyleCnt="6">
        <dgm:presLayoutVars>
          <dgm:chMax val="0"/>
          <dgm:chPref val="0"/>
        </dgm:presLayoutVars>
      </dgm:prSet>
      <dgm:spPr/>
    </dgm:pt>
    <dgm:pt modelId="{7DDEBFAE-DB94-4D96-9B8B-CA1CA3D93B73}" type="pres">
      <dgm:prSet presAssocID="{F95688DA-B5E8-4915-9B09-676E07FF8AE1}" presName="txSpace" presStyleCnt="0"/>
      <dgm:spPr/>
    </dgm:pt>
    <dgm:pt modelId="{0815045E-C02A-4200-ABDD-EC6935FA8302}" type="pres">
      <dgm:prSet presAssocID="{F95688DA-B5E8-4915-9B09-676E07FF8AE1}" presName="desTx" presStyleLbl="revTx" presStyleIdx="3" presStyleCnt="6">
        <dgm:presLayoutVars/>
      </dgm:prSet>
      <dgm:spPr/>
    </dgm:pt>
    <dgm:pt modelId="{E08D54D7-62F2-4489-860F-33CBADDDCC2E}" type="pres">
      <dgm:prSet presAssocID="{ECC74DC3-2711-483B-BF43-81C891BE900A}" presName="sibTrans" presStyleCnt="0"/>
      <dgm:spPr/>
    </dgm:pt>
    <dgm:pt modelId="{60A249B0-6815-4D53-BACF-9FCECFFBE2E6}" type="pres">
      <dgm:prSet presAssocID="{8F9C1452-3763-4B83-AA8C-51F3BB5A433D}" presName="compNode" presStyleCnt="0"/>
      <dgm:spPr/>
    </dgm:pt>
    <dgm:pt modelId="{AC06D037-AA1F-40E8-80B5-023A17B7042F}" type="pres">
      <dgm:prSet presAssocID="{8F9C1452-3763-4B83-AA8C-51F3BB5A43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7AB1788-CAD1-4933-94B3-D8887B884D42}" type="pres">
      <dgm:prSet presAssocID="{8F9C1452-3763-4B83-AA8C-51F3BB5A433D}" presName="iconSpace" presStyleCnt="0"/>
      <dgm:spPr/>
    </dgm:pt>
    <dgm:pt modelId="{1A9A1DAF-7D68-4F58-8B98-A73924B80F1D}" type="pres">
      <dgm:prSet presAssocID="{8F9C1452-3763-4B83-AA8C-51F3BB5A433D}" presName="parTx" presStyleLbl="revTx" presStyleIdx="4" presStyleCnt="6">
        <dgm:presLayoutVars>
          <dgm:chMax val="0"/>
          <dgm:chPref val="0"/>
        </dgm:presLayoutVars>
      </dgm:prSet>
      <dgm:spPr/>
    </dgm:pt>
    <dgm:pt modelId="{0949E935-065B-420A-B71F-30154552C1A8}" type="pres">
      <dgm:prSet presAssocID="{8F9C1452-3763-4B83-AA8C-51F3BB5A433D}" presName="txSpace" presStyleCnt="0"/>
      <dgm:spPr/>
    </dgm:pt>
    <dgm:pt modelId="{536D98BB-A362-4B7A-AFD5-0745C767CC35}" type="pres">
      <dgm:prSet presAssocID="{8F9C1452-3763-4B83-AA8C-51F3BB5A433D}" presName="desTx" presStyleLbl="revTx" presStyleIdx="5" presStyleCnt="6">
        <dgm:presLayoutVars/>
      </dgm:prSet>
      <dgm:spPr/>
    </dgm:pt>
  </dgm:ptLst>
  <dgm:cxnLst>
    <dgm:cxn modelId="{037A6410-966F-4B7E-93E8-1893EC233D4C}" type="presOf" srcId="{8F9C1452-3763-4B83-AA8C-51F3BB5A433D}" destId="{1A9A1DAF-7D68-4F58-8B98-A73924B80F1D}" srcOrd="0" destOrd="0" presId="urn:microsoft.com/office/officeart/2018/5/layout/CenteredIconLabelDescriptionList"/>
    <dgm:cxn modelId="{44E9901F-AE9F-4B6E-9DE7-FB2476A70671}" srcId="{F95688DA-B5E8-4915-9B09-676E07FF8AE1}" destId="{BF75950E-9822-40E6-9493-41BBC02F5B4B}" srcOrd="0" destOrd="0" parTransId="{BB5E67F8-34A1-4F50-B026-11098E22C06F}" sibTransId="{4D4F3D80-40F9-492D-B9C0-F97CBAE96D40}"/>
    <dgm:cxn modelId="{AACB7E27-B101-45EA-BB2E-A20B21F01A96}" type="presOf" srcId="{7C290A64-F454-4E31-9D8D-4A565064D611}" destId="{4F1130BD-56C5-4764-9132-C1CBA10CEB50}" srcOrd="0" destOrd="0" presId="urn:microsoft.com/office/officeart/2018/5/layout/CenteredIconLabelDescriptionList"/>
    <dgm:cxn modelId="{D0C88B38-A7F4-1E43-AF17-9DFE1A77A044}" srcId="{FD6EB7B9-9B6F-4032-B9F6-6B14D5FC95C2}" destId="{BA04CCBC-1EF7-9943-8453-F6462F8A52FA}" srcOrd="0" destOrd="0" parTransId="{CD6EFBAE-14C2-AC4C-9F45-E1033FF4D304}" sibTransId="{51BD37F8-5326-E742-96BB-C9DE44096E1A}"/>
    <dgm:cxn modelId="{C5C75A3D-9364-5149-A1C7-1FC8F4786624}" type="presOf" srcId="{BA04CCBC-1EF7-9943-8453-F6462F8A52FA}" destId="{A1BC8B1B-E248-4477-8054-B1C97BD14CE1}" srcOrd="0" destOrd="0" presId="urn:microsoft.com/office/officeart/2018/5/layout/CenteredIconLabelDescriptionList"/>
    <dgm:cxn modelId="{3E83F743-F67D-4EC1-B1F9-516EFB90AB34}" srcId="{8F9C1452-3763-4B83-AA8C-51F3BB5A433D}" destId="{AA5B4D85-E1EB-4332-8648-E83EB8A5CB6E}" srcOrd="0" destOrd="0" parTransId="{508570D0-E967-46B1-B25B-9F8B3EF19277}" sibTransId="{25F5D05E-4BAE-46CF-8469-B8921582643E}"/>
    <dgm:cxn modelId="{ECF4EE6F-09D5-4F58-A353-D60518C8D12C}" srcId="{7C290A64-F454-4E31-9D8D-4A565064D611}" destId="{8F9C1452-3763-4B83-AA8C-51F3BB5A433D}" srcOrd="2" destOrd="0" parTransId="{9DD448E4-27DD-4A1E-A2A3-1EF0CD608268}" sibTransId="{59CAE5E3-32CF-42B5-A523-E8027A5573E1}"/>
    <dgm:cxn modelId="{7AC42B70-5C45-4C5B-95F8-9A1972F49FDA}" srcId="{7C290A64-F454-4E31-9D8D-4A565064D611}" destId="{FD6EB7B9-9B6F-4032-B9F6-6B14D5FC95C2}" srcOrd="0" destOrd="0" parTransId="{1F750580-C39D-4F22-86BE-CBD1998F674F}" sibTransId="{2921D8FC-BC90-440E-B92A-C78A317A8BDB}"/>
    <dgm:cxn modelId="{0B33137C-C2C2-4DA8-9343-1F031C832504}" srcId="{7C290A64-F454-4E31-9D8D-4A565064D611}" destId="{F95688DA-B5E8-4915-9B09-676E07FF8AE1}" srcOrd="1" destOrd="0" parTransId="{9CA5D0A8-41A8-41CD-8033-A9BBBC6BE2F1}" sibTransId="{ECC74DC3-2711-483B-BF43-81C891BE900A}"/>
    <dgm:cxn modelId="{603B0D96-5EA1-4BEC-A11C-1FB2DEDFA3B7}" type="presOf" srcId="{FD6EB7B9-9B6F-4032-B9F6-6B14D5FC95C2}" destId="{D58DC7A5-9878-4BA2-8574-29A7B4F157EF}" srcOrd="0" destOrd="0" presId="urn:microsoft.com/office/officeart/2018/5/layout/CenteredIconLabelDescriptionList"/>
    <dgm:cxn modelId="{D29EFFC1-F727-45B3-8414-3AEE3619FCB2}" type="presOf" srcId="{F95688DA-B5E8-4915-9B09-676E07FF8AE1}" destId="{E7423315-868E-4A75-8E6E-72278890A460}" srcOrd="0" destOrd="0" presId="urn:microsoft.com/office/officeart/2018/5/layout/CenteredIconLabelDescriptionList"/>
    <dgm:cxn modelId="{98F5DDCB-9382-4B4A-99A5-D7C3F4589F79}" type="presOf" srcId="{BF75950E-9822-40E6-9493-41BBC02F5B4B}" destId="{0815045E-C02A-4200-ABDD-EC6935FA8302}" srcOrd="0" destOrd="0" presId="urn:microsoft.com/office/officeart/2018/5/layout/CenteredIconLabelDescriptionList"/>
    <dgm:cxn modelId="{E8664DCC-CA8A-42AA-A4D5-B0BC349ACB0B}" type="presOf" srcId="{AA5B4D85-E1EB-4332-8648-E83EB8A5CB6E}" destId="{536D98BB-A362-4B7A-AFD5-0745C767CC35}" srcOrd="0" destOrd="0" presId="urn:microsoft.com/office/officeart/2018/5/layout/CenteredIconLabelDescriptionList"/>
    <dgm:cxn modelId="{4F6F526C-3DC7-4AB6-8845-56CDD9F97FDA}" type="presParOf" srcId="{4F1130BD-56C5-4764-9132-C1CBA10CEB50}" destId="{DF5EE828-64B9-4C31-9ED1-ECB7078E7C04}" srcOrd="0" destOrd="0" presId="urn:microsoft.com/office/officeart/2018/5/layout/CenteredIconLabelDescriptionList"/>
    <dgm:cxn modelId="{7C101BB5-B5EA-4C8A-9DB1-DC686787FF83}" type="presParOf" srcId="{DF5EE828-64B9-4C31-9ED1-ECB7078E7C04}" destId="{FF2A0A55-A7F1-43C3-A504-9268CBF4E932}" srcOrd="0" destOrd="0" presId="urn:microsoft.com/office/officeart/2018/5/layout/CenteredIconLabelDescriptionList"/>
    <dgm:cxn modelId="{0E440398-D83A-4D63-9D5D-FAB6145FB1D3}" type="presParOf" srcId="{DF5EE828-64B9-4C31-9ED1-ECB7078E7C04}" destId="{5921CA43-E608-42C8-98A5-711A00BB9F65}" srcOrd="1" destOrd="0" presId="urn:microsoft.com/office/officeart/2018/5/layout/CenteredIconLabelDescriptionList"/>
    <dgm:cxn modelId="{53131BAB-EDF1-4F7A-B439-0C9B5DB47D9A}" type="presParOf" srcId="{DF5EE828-64B9-4C31-9ED1-ECB7078E7C04}" destId="{D58DC7A5-9878-4BA2-8574-29A7B4F157EF}" srcOrd="2" destOrd="0" presId="urn:microsoft.com/office/officeart/2018/5/layout/CenteredIconLabelDescriptionList"/>
    <dgm:cxn modelId="{9FBD5369-537B-45A1-9436-13B9641E3CE6}" type="presParOf" srcId="{DF5EE828-64B9-4C31-9ED1-ECB7078E7C04}" destId="{67810AD9-BEC2-4493-8488-1D063A6EF3F2}" srcOrd="3" destOrd="0" presId="urn:microsoft.com/office/officeart/2018/5/layout/CenteredIconLabelDescriptionList"/>
    <dgm:cxn modelId="{5A0E579A-648B-4366-9FE9-832988150A14}" type="presParOf" srcId="{DF5EE828-64B9-4C31-9ED1-ECB7078E7C04}" destId="{A1BC8B1B-E248-4477-8054-B1C97BD14CE1}" srcOrd="4" destOrd="0" presId="urn:microsoft.com/office/officeart/2018/5/layout/CenteredIconLabelDescriptionList"/>
    <dgm:cxn modelId="{453DF242-815E-4667-A3DA-F17F4D8138E9}" type="presParOf" srcId="{4F1130BD-56C5-4764-9132-C1CBA10CEB50}" destId="{EC40D27E-E49F-4152-8A7F-C4FE975F745D}" srcOrd="1" destOrd="0" presId="urn:microsoft.com/office/officeart/2018/5/layout/CenteredIconLabelDescriptionList"/>
    <dgm:cxn modelId="{170737A6-1AEB-4E66-8AF3-104A2F28BEAC}" type="presParOf" srcId="{4F1130BD-56C5-4764-9132-C1CBA10CEB50}" destId="{E3C85CD6-5EDA-49F9-AF34-0A51E68BD913}" srcOrd="2" destOrd="0" presId="urn:microsoft.com/office/officeart/2018/5/layout/CenteredIconLabelDescriptionList"/>
    <dgm:cxn modelId="{1B507CA2-F42C-4E70-A592-960DFD00E362}" type="presParOf" srcId="{E3C85CD6-5EDA-49F9-AF34-0A51E68BD913}" destId="{3B008887-E58D-48CE-BBF8-76F12889D548}" srcOrd="0" destOrd="0" presId="urn:microsoft.com/office/officeart/2018/5/layout/CenteredIconLabelDescriptionList"/>
    <dgm:cxn modelId="{906D7B32-662D-405F-979F-75D25467AE35}" type="presParOf" srcId="{E3C85CD6-5EDA-49F9-AF34-0A51E68BD913}" destId="{3F7B86A8-CBA3-497D-A8D2-ABCEEB627644}" srcOrd="1" destOrd="0" presId="urn:microsoft.com/office/officeart/2018/5/layout/CenteredIconLabelDescriptionList"/>
    <dgm:cxn modelId="{26F65B63-3565-449E-ABCF-E6CD250693F9}" type="presParOf" srcId="{E3C85CD6-5EDA-49F9-AF34-0A51E68BD913}" destId="{E7423315-868E-4A75-8E6E-72278890A460}" srcOrd="2" destOrd="0" presId="urn:microsoft.com/office/officeart/2018/5/layout/CenteredIconLabelDescriptionList"/>
    <dgm:cxn modelId="{BFE53F98-A322-419D-B600-006BA8B79E00}" type="presParOf" srcId="{E3C85CD6-5EDA-49F9-AF34-0A51E68BD913}" destId="{7DDEBFAE-DB94-4D96-9B8B-CA1CA3D93B73}" srcOrd="3" destOrd="0" presId="urn:microsoft.com/office/officeart/2018/5/layout/CenteredIconLabelDescriptionList"/>
    <dgm:cxn modelId="{E311516E-ED57-434D-8868-CC89470B09BF}" type="presParOf" srcId="{E3C85CD6-5EDA-49F9-AF34-0A51E68BD913}" destId="{0815045E-C02A-4200-ABDD-EC6935FA8302}" srcOrd="4" destOrd="0" presId="urn:microsoft.com/office/officeart/2018/5/layout/CenteredIconLabelDescriptionList"/>
    <dgm:cxn modelId="{B6C4BC12-7677-4E05-83AB-03945FCC4F65}" type="presParOf" srcId="{4F1130BD-56C5-4764-9132-C1CBA10CEB50}" destId="{E08D54D7-62F2-4489-860F-33CBADDDCC2E}" srcOrd="3" destOrd="0" presId="urn:microsoft.com/office/officeart/2018/5/layout/CenteredIconLabelDescriptionList"/>
    <dgm:cxn modelId="{33A4A708-5A23-45B2-836B-6DCD8E1419FF}" type="presParOf" srcId="{4F1130BD-56C5-4764-9132-C1CBA10CEB50}" destId="{60A249B0-6815-4D53-BACF-9FCECFFBE2E6}" srcOrd="4" destOrd="0" presId="urn:microsoft.com/office/officeart/2018/5/layout/CenteredIconLabelDescriptionList"/>
    <dgm:cxn modelId="{9CB7A794-4A45-4B73-ADC4-48FFF7D3C4CA}" type="presParOf" srcId="{60A249B0-6815-4D53-BACF-9FCECFFBE2E6}" destId="{AC06D037-AA1F-40E8-80B5-023A17B7042F}" srcOrd="0" destOrd="0" presId="urn:microsoft.com/office/officeart/2018/5/layout/CenteredIconLabelDescriptionList"/>
    <dgm:cxn modelId="{3A60B65C-D08C-434F-87EE-1F2CA3AE11D2}" type="presParOf" srcId="{60A249B0-6815-4D53-BACF-9FCECFFBE2E6}" destId="{E7AB1788-CAD1-4933-94B3-D8887B884D42}" srcOrd="1" destOrd="0" presId="urn:microsoft.com/office/officeart/2018/5/layout/CenteredIconLabelDescriptionList"/>
    <dgm:cxn modelId="{FE1163D8-84AC-4C32-8096-9B9980B95469}" type="presParOf" srcId="{60A249B0-6815-4D53-BACF-9FCECFFBE2E6}" destId="{1A9A1DAF-7D68-4F58-8B98-A73924B80F1D}" srcOrd="2" destOrd="0" presId="urn:microsoft.com/office/officeart/2018/5/layout/CenteredIconLabelDescriptionList"/>
    <dgm:cxn modelId="{6B6F72FD-96CA-4ACF-B022-F42BC6E9D6BB}" type="presParOf" srcId="{60A249B0-6815-4D53-BACF-9FCECFFBE2E6}" destId="{0949E935-065B-420A-B71F-30154552C1A8}" srcOrd="3" destOrd="0" presId="urn:microsoft.com/office/officeart/2018/5/layout/CenteredIconLabelDescriptionList"/>
    <dgm:cxn modelId="{91F8146D-18F7-40FC-A3F5-7CCA8B7D12F3}" type="presParOf" srcId="{60A249B0-6815-4D53-BACF-9FCECFFBE2E6}" destId="{536D98BB-A362-4B7A-AFD5-0745C767CC3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290A64-F454-4E31-9D8D-4A565064D61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6EB7B9-9B6F-4032-B9F6-6B14D5FC95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Equivalent to Steps 6-7 in the procedure</a:t>
          </a:r>
        </a:p>
      </dgm:t>
    </dgm:pt>
    <dgm:pt modelId="{1F750580-C39D-4F22-86BE-CBD1998F674F}" type="parTrans" cxnId="{7AC42B70-5C45-4C5B-95F8-9A1972F49FDA}">
      <dgm:prSet/>
      <dgm:spPr/>
      <dgm:t>
        <a:bodyPr/>
        <a:lstStyle/>
        <a:p>
          <a:endParaRPr lang="en-US"/>
        </a:p>
      </dgm:t>
    </dgm:pt>
    <dgm:pt modelId="{2921D8FC-BC90-440E-B92A-C78A317A8BDB}" type="sibTrans" cxnId="{7AC42B70-5C45-4C5B-95F8-9A1972F49FDA}">
      <dgm:prSet/>
      <dgm:spPr/>
      <dgm:t>
        <a:bodyPr/>
        <a:lstStyle/>
        <a:p>
          <a:endParaRPr lang="en-US"/>
        </a:p>
      </dgm:t>
    </dgm:pt>
    <dgm:pt modelId="{F95688DA-B5E8-4915-9B09-676E07FF8A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Feel free to share projects on GitHub or HSSP testimonials</a:t>
          </a:r>
        </a:p>
      </dgm:t>
    </dgm:pt>
    <dgm:pt modelId="{9CA5D0A8-41A8-41CD-8033-A9BBBC6BE2F1}" type="parTrans" cxnId="{0B33137C-C2C2-4DA8-9343-1F031C832504}">
      <dgm:prSet/>
      <dgm:spPr/>
      <dgm:t>
        <a:bodyPr/>
        <a:lstStyle/>
        <a:p>
          <a:endParaRPr lang="en-US"/>
        </a:p>
      </dgm:t>
    </dgm:pt>
    <dgm:pt modelId="{ECC74DC3-2711-483B-BF43-81C891BE900A}" type="sibTrans" cxnId="{0B33137C-C2C2-4DA8-9343-1F031C832504}">
      <dgm:prSet/>
      <dgm:spPr/>
      <dgm:t>
        <a:bodyPr/>
        <a:lstStyle/>
        <a:p>
          <a:endParaRPr lang="en-US"/>
        </a:p>
      </dgm:t>
    </dgm:pt>
    <dgm:pt modelId="{BF75950E-9822-40E6-9493-41BBC02F5B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Showing off projects looks great!</a:t>
          </a:r>
        </a:p>
      </dgm:t>
    </dgm:pt>
    <dgm:pt modelId="{BB5E67F8-34A1-4F50-B026-11098E22C06F}" type="parTrans" cxnId="{44E9901F-AE9F-4B6E-9DE7-FB2476A70671}">
      <dgm:prSet/>
      <dgm:spPr/>
      <dgm:t>
        <a:bodyPr/>
        <a:lstStyle/>
        <a:p>
          <a:endParaRPr lang="en-US"/>
        </a:p>
      </dgm:t>
    </dgm:pt>
    <dgm:pt modelId="{4D4F3D80-40F9-492D-B9C0-F97CBAE96D40}" type="sibTrans" cxnId="{44E9901F-AE9F-4B6E-9DE7-FB2476A70671}">
      <dgm:prSet/>
      <dgm:spPr/>
      <dgm:t>
        <a:bodyPr/>
        <a:lstStyle/>
        <a:p>
          <a:endParaRPr lang="en-US"/>
        </a:p>
      </dgm:t>
    </dgm:pt>
    <dgm:pt modelId="{8F9C1452-3763-4B83-AA8C-51F3BB5A43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Try to conduct a statistical project on your own</a:t>
          </a:r>
        </a:p>
      </dgm:t>
    </dgm:pt>
    <dgm:pt modelId="{9DD448E4-27DD-4A1E-A2A3-1EF0CD608268}" type="parTrans" cxnId="{ECF4EE6F-09D5-4F58-A353-D60518C8D12C}">
      <dgm:prSet/>
      <dgm:spPr/>
      <dgm:t>
        <a:bodyPr/>
        <a:lstStyle/>
        <a:p>
          <a:endParaRPr lang="en-US"/>
        </a:p>
      </dgm:t>
    </dgm:pt>
    <dgm:pt modelId="{59CAE5E3-32CF-42B5-A523-E8027A5573E1}" type="sibTrans" cxnId="{ECF4EE6F-09D5-4F58-A353-D60518C8D12C}">
      <dgm:prSet/>
      <dgm:spPr/>
      <dgm:t>
        <a:bodyPr/>
        <a:lstStyle/>
        <a:p>
          <a:endParaRPr lang="en-US"/>
        </a:p>
      </dgm:t>
    </dgm:pt>
    <dgm:pt modelId="{AA5B4D85-E1EB-4332-8648-E83EB8A5CB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analysis is everywhere!</a:t>
          </a:r>
        </a:p>
      </dgm:t>
    </dgm:pt>
    <dgm:pt modelId="{508570D0-E967-46B1-B25B-9F8B3EF19277}" type="parTrans" cxnId="{3E83F743-F67D-4EC1-B1F9-516EFB90AB34}">
      <dgm:prSet/>
      <dgm:spPr/>
      <dgm:t>
        <a:bodyPr/>
        <a:lstStyle/>
        <a:p>
          <a:endParaRPr lang="en-US"/>
        </a:p>
      </dgm:t>
    </dgm:pt>
    <dgm:pt modelId="{25F5D05E-4BAE-46CF-8469-B8921582643E}" type="sibTrans" cxnId="{3E83F743-F67D-4EC1-B1F9-516EFB90AB34}">
      <dgm:prSet/>
      <dgm:spPr/>
      <dgm:t>
        <a:bodyPr/>
        <a:lstStyle/>
        <a:p>
          <a:endParaRPr lang="en-US"/>
        </a:p>
      </dgm:t>
    </dgm:pt>
    <dgm:pt modelId="{BA04CCBC-1EF7-9943-8453-F6462F8A52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Covered next week</a:t>
          </a:r>
        </a:p>
      </dgm:t>
    </dgm:pt>
    <dgm:pt modelId="{CD6EFBAE-14C2-AC4C-9F45-E1033FF4D304}" type="parTrans" cxnId="{D0C88B38-A7F4-1E43-AF17-9DFE1A77A044}">
      <dgm:prSet/>
      <dgm:spPr/>
      <dgm:t>
        <a:bodyPr/>
        <a:lstStyle/>
        <a:p>
          <a:endParaRPr lang="en-US"/>
        </a:p>
      </dgm:t>
    </dgm:pt>
    <dgm:pt modelId="{51BD37F8-5326-E742-96BB-C9DE44096E1A}" type="sibTrans" cxnId="{D0C88B38-A7F4-1E43-AF17-9DFE1A77A044}">
      <dgm:prSet/>
      <dgm:spPr/>
      <dgm:t>
        <a:bodyPr/>
        <a:lstStyle/>
        <a:p>
          <a:endParaRPr lang="en-US"/>
        </a:p>
      </dgm:t>
    </dgm:pt>
    <dgm:pt modelId="{4F1130BD-56C5-4764-9132-C1CBA10CEB50}" type="pres">
      <dgm:prSet presAssocID="{7C290A64-F454-4E31-9D8D-4A565064D611}" presName="root" presStyleCnt="0">
        <dgm:presLayoutVars>
          <dgm:dir/>
          <dgm:resizeHandles val="exact"/>
        </dgm:presLayoutVars>
      </dgm:prSet>
      <dgm:spPr/>
    </dgm:pt>
    <dgm:pt modelId="{DF5EE828-64B9-4C31-9ED1-ECB7078E7C04}" type="pres">
      <dgm:prSet presAssocID="{FD6EB7B9-9B6F-4032-B9F6-6B14D5FC95C2}" presName="compNode" presStyleCnt="0"/>
      <dgm:spPr/>
    </dgm:pt>
    <dgm:pt modelId="{FF2A0A55-A7F1-43C3-A504-9268CBF4E932}" type="pres">
      <dgm:prSet presAssocID="{FD6EB7B9-9B6F-4032-B9F6-6B14D5FC95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921CA43-E608-42C8-98A5-711A00BB9F65}" type="pres">
      <dgm:prSet presAssocID="{FD6EB7B9-9B6F-4032-B9F6-6B14D5FC95C2}" presName="iconSpace" presStyleCnt="0"/>
      <dgm:spPr/>
    </dgm:pt>
    <dgm:pt modelId="{D58DC7A5-9878-4BA2-8574-29A7B4F157EF}" type="pres">
      <dgm:prSet presAssocID="{FD6EB7B9-9B6F-4032-B9F6-6B14D5FC95C2}" presName="parTx" presStyleLbl="revTx" presStyleIdx="0" presStyleCnt="6">
        <dgm:presLayoutVars>
          <dgm:chMax val="0"/>
          <dgm:chPref val="0"/>
        </dgm:presLayoutVars>
      </dgm:prSet>
      <dgm:spPr/>
    </dgm:pt>
    <dgm:pt modelId="{67810AD9-BEC2-4493-8488-1D063A6EF3F2}" type="pres">
      <dgm:prSet presAssocID="{FD6EB7B9-9B6F-4032-B9F6-6B14D5FC95C2}" presName="txSpace" presStyleCnt="0"/>
      <dgm:spPr/>
    </dgm:pt>
    <dgm:pt modelId="{A1BC8B1B-E248-4477-8054-B1C97BD14CE1}" type="pres">
      <dgm:prSet presAssocID="{FD6EB7B9-9B6F-4032-B9F6-6B14D5FC95C2}" presName="desTx" presStyleLbl="revTx" presStyleIdx="1" presStyleCnt="6">
        <dgm:presLayoutVars/>
      </dgm:prSet>
      <dgm:spPr/>
    </dgm:pt>
    <dgm:pt modelId="{EC40D27E-E49F-4152-8A7F-C4FE975F745D}" type="pres">
      <dgm:prSet presAssocID="{2921D8FC-BC90-440E-B92A-C78A317A8BDB}" presName="sibTrans" presStyleCnt="0"/>
      <dgm:spPr/>
    </dgm:pt>
    <dgm:pt modelId="{E3C85CD6-5EDA-49F9-AF34-0A51E68BD913}" type="pres">
      <dgm:prSet presAssocID="{F95688DA-B5E8-4915-9B09-676E07FF8AE1}" presName="compNode" presStyleCnt="0"/>
      <dgm:spPr/>
    </dgm:pt>
    <dgm:pt modelId="{3B008887-E58D-48CE-BBF8-76F12889D548}" type="pres">
      <dgm:prSet presAssocID="{F95688DA-B5E8-4915-9B09-676E07FF8A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F7B86A8-CBA3-497D-A8D2-ABCEEB627644}" type="pres">
      <dgm:prSet presAssocID="{F95688DA-B5E8-4915-9B09-676E07FF8AE1}" presName="iconSpace" presStyleCnt="0"/>
      <dgm:spPr/>
    </dgm:pt>
    <dgm:pt modelId="{E7423315-868E-4A75-8E6E-72278890A460}" type="pres">
      <dgm:prSet presAssocID="{F95688DA-B5E8-4915-9B09-676E07FF8AE1}" presName="parTx" presStyleLbl="revTx" presStyleIdx="2" presStyleCnt="6">
        <dgm:presLayoutVars>
          <dgm:chMax val="0"/>
          <dgm:chPref val="0"/>
        </dgm:presLayoutVars>
      </dgm:prSet>
      <dgm:spPr/>
    </dgm:pt>
    <dgm:pt modelId="{7DDEBFAE-DB94-4D96-9B8B-CA1CA3D93B73}" type="pres">
      <dgm:prSet presAssocID="{F95688DA-B5E8-4915-9B09-676E07FF8AE1}" presName="txSpace" presStyleCnt="0"/>
      <dgm:spPr/>
    </dgm:pt>
    <dgm:pt modelId="{0815045E-C02A-4200-ABDD-EC6935FA8302}" type="pres">
      <dgm:prSet presAssocID="{F95688DA-B5E8-4915-9B09-676E07FF8AE1}" presName="desTx" presStyleLbl="revTx" presStyleIdx="3" presStyleCnt="6">
        <dgm:presLayoutVars/>
      </dgm:prSet>
      <dgm:spPr/>
    </dgm:pt>
    <dgm:pt modelId="{E08D54D7-62F2-4489-860F-33CBADDDCC2E}" type="pres">
      <dgm:prSet presAssocID="{ECC74DC3-2711-483B-BF43-81C891BE900A}" presName="sibTrans" presStyleCnt="0"/>
      <dgm:spPr/>
    </dgm:pt>
    <dgm:pt modelId="{60A249B0-6815-4D53-BACF-9FCECFFBE2E6}" type="pres">
      <dgm:prSet presAssocID="{8F9C1452-3763-4B83-AA8C-51F3BB5A433D}" presName="compNode" presStyleCnt="0"/>
      <dgm:spPr/>
    </dgm:pt>
    <dgm:pt modelId="{AC06D037-AA1F-40E8-80B5-023A17B7042F}" type="pres">
      <dgm:prSet presAssocID="{8F9C1452-3763-4B83-AA8C-51F3BB5A43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7AB1788-CAD1-4933-94B3-D8887B884D42}" type="pres">
      <dgm:prSet presAssocID="{8F9C1452-3763-4B83-AA8C-51F3BB5A433D}" presName="iconSpace" presStyleCnt="0"/>
      <dgm:spPr/>
    </dgm:pt>
    <dgm:pt modelId="{1A9A1DAF-7D68-4F58-8B98-A73924B80F1D}" type="pres">
      <dgm:prSet presAssocID="{8F9C1452-3763-4B83-AA8C-51F3BB5A433D}" presName="parTx" presStyleLbl="revTx" presStyleIdx="4" presStyleCnt="6">
        <dgm:presLayoutVars>
          <dgm:chMax val="0"/>
          <dgm:chPref val="0"/>
        </dgm:presLayoutVars>
      </dgm:prSet>
      <dgm:spPr/>
    </dgm:pt>
    <dgm:pt modelId="{0949E935-065B-420A-B71F-30154552C1A8}" type="pres">
      <dgm:prSet presAssocID="{8F9C1452-3763-4B83-AA8C-51F3BB5A433D}" presName="txSpace" presStyleCnt="0"/>
      <dgm:spPr/>
    </dgm:pt>
    <dgm:pt modelId="{536D98BB-A362-4B7A-AFD5-0745C767CC35}" type="pres">
      <dgm:prSet presAssocID="{8F9C1452-3763-4B83-AA8C-51F3BB5A433D}" presName="desTx" presStyleLbl="revTx" presStyleIdx="5" presStyleCnt="6">
        <dgm:presLayoutVars/>
      </dgm:prSet>
      <dgm:spPr/>
    </dgm:pt>
  </dgm:ptLst>
  <dgm:cxnLst>
    <dgm:cxn modelId="{037A6410-966F-4B7E-93E8-1893EC233D4C}" type="presOf" srcId="{8F9C1452-3763-4B83-AA8C-51F3BB5A433D}" destId="{1A9A1DAF-7D68-4F58-8B98-A73924B80F1D}" srcOrd="0" destOrd="0" presId="urn:microsoft.com/office/officeart/2018/5/layout/CenteredIconLabelDescriptionList"/>
    <dgm:cxn modelId="{44E9901F-AE9F-4B6E-9DE7-FB2476A70671}" srcId="{F95688DA-B5E8-4915-9B09-676E07FF8AE1}" destId="{BF75950E-9822-40E6-9493-41BBC02F5B4B}" srcOrd="0" destOrd="0" parTransId="{BB5E67F8-34A1-4F50-B026-11098E22C06F}" sibTransId="{4D4F3D80-40F9-492D-B9C0-F97CBAE96D40}"/>
    <dgm:cxn modelId="{AACB7E27-B101-45EA-BB2E-A20B21F01A96}" type="presOf" srcId="{7C290A64-F454-4E31-9D8D-4A565064D611}" destId="{4F1130BD-56C5-4764-9132-C1CBA10CEB50}" srcOrd="0" destOrd="0" presId="urn:microsoft.com/office/officeart/2018/5/layout/CenteredIconLabelDescriptionList"/>
    <dgm:cxn modelId="{D0C88B38-A7F4-1E43-AF17-9DFE1A77A044}" srcId="{FD6EB7B9-9B6F-4032-B9F6-6B14D5FC95C2}" destId="{BA04CCBC-1EF7-9943-8453-F6462F8A52FA}" srcOrd="0" destOrd="0" parTransId="{CD6EFBAE-14C2-AC4C-9F45-E1033FF4D304}" sibTransId="{51BD37F8-5326-E742-96BB-C9DE44096E1A}"/>
    <dgm:cxn modelId="{C5C75A3D-9364-5149-A1C7-1FC8F4786624}" type="presOf" srcId="{BA04CCBC-1EF7-9943-8453-F6462F8A52FA}" destId="{A1BC8B1B-E248-4477-8054-B1C97BD14CE1}" srcOrd="0" destOrd="0" presId="urn:microsoft.com/office/officeart/2018/5/layout/CenteredIconLabelDescriptionList"/>
    <dgm:cxn modelId="{3E83F743-F67D-4EC1-B1F9-516EFB90AB34}" srcId="{8F9C1452-3763-4B83-AA8C-51F3BB5A433D}" destId="{AA5B4D85-E1EB-4332-8648-E83EB8A5CB6E}" srcOrd="0" destOrd="0" parTransId="{508570D0-E967-46B1-B25B-9F8B3EF19277}" sibTransId="{25F5D05E-4BAE-46CF-8469-B8921582643E}"/>
    <dgm:cxn modelId="{ECF4EE6F-09D5-4F58-A353-D60518C8D12C}" srcId="{7C290A64-F454-4E31-9D8D-4A565064D611}" destId="{8F9C1452-3763-4B83-AA8C-51F3BB5A433D}" srcOrd="2" destOrd="0" parTransId="{9DD448E4-27DD-4A1E-A2A3-1EF0CD608268}" sibTransId="{59CAE5E3-32CF-42B5-A523-E8027A5573E1}"/>
    <dgm:cxn modelId="{7AC42B70-5C45-4C5B-95F8-9A1972F49FDA}" srcId="{7C290A64-F454-4E31-9D8D-4A565064D611}" destId="{FD6EB7B9-9B6F-4032-B9F6-6B14D5FC95C2}" srcOrd="0" destOrd="0" parTransId="{1F750580-C39D-4F22-86BE-CBD1998F674F}" sibTransId="{2921D8FC-BC90-440E-B92A-C78A317A8BDB}"/>
    <dgm:cxn modelId="{0B33137C-C2C2-4DA8-9343-1F031C832504}" srcId="{7C290A64-F454-4E31-9D8D-4A565064D611}" destId="{F95688DA-B5E8-4915-9B09-676E07FF8AE1}" srcOrd="1" destOrd="0" parTransId="{9CA5D0A8-41A8-41CD-8033-A9BBBC6BE2F1}" sibTransId="{ECC74DC3-2711-483B-BF43-81C891BE900A}"/>
    <dgm:cxn modelId="{603B0D96-5EA1-4BEC-A11C-1FB2DEDFA3B7}" type="presOf" srcId="{FD6EB7B9-9B6F-4032-B9F6-6B14D5FC95C2}" destId="{D58DC7A5-9878-4BA2-8574-29A7B4F157EF}" srcOrd="0" destOrd="0" presId="urn:microsoft.com/office/officeart/2018/5/layout/CenteredIconLabelDescriptionList"/>
    <dgm:cxn modelId="{D29EFFC1-F727-45B3-8414-3AEE3619FCB2}" type="presOf" srcId="{F95688DA-B5E8-4915-9B09-676E07FF8AE1}" destId="{E7423315-868E-4A75-8E6E-72278890A460}" srcOrd="0" destOrd="0" presId="urn:microsoft.com/office/officeart/2018/5/layout/CenteredIconLabelDescriptionList"/>
    <dgm:cxn modelId="{98F5DDCB-9382-4B4A-99A5-D7C3F4589F79}" type="presOf" srcId="{BF75950E-9822-40E6-9493-41BBC02F5B4B}" destId="{0815045E-C02A-4200-ABDD-EC6935FA8302}" srcOrd="0" destOrd="0" presId="urn:microsoft.com/office/officeart/2018/5/layout/CenteredIconLabelDescriptionList"/>
    <dgm:cxn modelId="{E8664DCC-CA8A-42AA-A4D5-B0BC349ACB0B}" type="presOf" srcId="{AA5B4D85-E1EB-4332-8648-E83EB8A5CB6E}" destId="{536D98BB-A362-4B7A-AFD5-0745C767CC35}" srcOrd="0" destOrd="0" presId="urn:microsoft.com/office/officeart/2018/5/layout/CenteredIconLabelDescriptionList"/>
    <dgm:cxn modelId="{4F6F526C-3DC7-4AB6-8845-56CDD9F97FDA}" type="presParOf" srcId="{4F1130BD-56C5-4764-9132-C1CBA10CEB50}" destId="{DF5EE828-64B9-4C31-9ED1-ECB7078E7C04}" srcOrd="0" destOrd="0" presId="urn:microsoft.com/office/officeart/2018/5/layout/CenteredIconLabelDescriptionList"/>
    <dgm:cxn modelId="{7C101BB5-B5EA-4C8A-9DB1-DC686787FF83}" type="presParOf" srcId="{DF5EE828-64B9-4C31-9ED1-ECB7078E7C04}" destId="{FF2A0A55-A7F1-43C3-A504-9268CBF4E932}" srcOrd="0" destOrd="0" presId="urn:microsoft.com/office/officeart/2018/5/layout/CenteredIconLabelDescriptionList"/>
    <dgm:cxn modelId="{0E440398-D83A-4D63-9D5D-FAB6145FB1D3}" type="presParOf" srcId="{DF5EE828-64B9-4C31-9ED1-ECB7078E7C04}" destId="{5921CA43-E608-42C8-98A5-711A00BB9F65}" srcOrd="1" destOrd="0" presId="urn:microsoft.com/office/officeart/2018/5/layout/CenteredIconLabelDescriptionList"/>
    <dgm:cxn modelId="{53131BAB-EDF1-4F7A-B439-0C9B5DB47D9A}" type="presParOf" srcId="{DF5EE828-64B9-4C31-9ED1-ECB7078E7C04}" destId="{D58DC7A5-9878-4BA2-8574-29A7B4F157EF}" srcOrd="2" destOrd="0" presId="urn:microsoft.com/office/officeart/2018/5/layout/CenteredIconLabelDescriptionList"/>
    <dgm:cxn modelId="{9FBD5369-537B-45A1-9436-13B9641E3CE6}" type="presParOf" srcId="{DF5EE828-64B9-4C31-9ED1-ECB7078E7C04}" destId="{67810AD9-BEC2-4493-8488-1D063A6EF3F2}" srcOrd="3" destOrd="0" presId="urn:microsoft.com/office/officeart/2018/5/layout/CenteredIconLabelDescriptionList"/>
    <dgm:cxn modelId="{5A0E579A-648B-4366-9FE9-832988150A14}" type="presParOf" srcId="{DF5EE828-64B9-4C31-9ED1-ECB7078E7C04}" destId="{A1BC8B1B-E248-4477-8054-B1C97BD14CE1}" srcOrd="4" destOrd="0" presId="urn:microsoft.com/office/officeart/2018/5/layout/CenteredIconLabelDescriptionList"/>
    <dgm:cxn modelId="{453DF242-815E-4667-A3DA-F17F4D8138E9}" type="presParOf" srcId="{4F1130BD-56C5-4764-9132-C1CBA10CEB50}" destId="{EC40D27E-E49F-4152-8A7F-C4FE975F745D}" srcOrd="1" destOrd="0" presId="urn:microsoft.com/office/officeart/2018/5/layout/CenteredIconLabelDescriptionList"/>
    <dgm:cxn modelId="{170737A6-1AEB-4E66-8AF3-104A2F28BEAC}" type="presParOf" srcId="{4F1130BD-56C5-4764-9132-C1CBA10CEB50}" destId="{E3C85CD6-5EDA-49F9-AF34-0A51E68BD913}" srcOrd="2" destOrd="0" presId="urn:microsoft.com/office/officeart/2018/5/layout/CenteredIconLabelDescriptionList"/>
    <dgm:cxn modelId="{1B507CA2-F42C-4E70-A592-960DFD00E362}" type="presParOf" srcId="{E3C85CD6-5EDA-49F9-AF34-0A51E68BD913}" destId="{3B008887-E58D-48CE-BBF8-76F12889D548}" srcOrd="0" destOrd="0" presId="urn:microsoft.com/office/officeart/2018/5/layout/CenteredIconLabelDescriptionList"/>
    <dgm:cxn modelId="{906D7B32-662D-405F-979F-75D25467AE35}" type="presParOf" srcId="{E3C85CD6-5EDA-49F9-AF34-0A51E68BD913}" destId="{3F7B86A8-CBA3-497D-A8D2-ABCEEB627644}" srcOrd="1" destOrd="0" presId="urn:microsoft.com/office/officeart/2018/5/layout/CenteredIconLabelDescriptionList"/>
    <dgm:cxn modelId="{26F65B63-3565-449E-ABCF-E6CD250693F9}" type="presParOf" srcId="{E3C85CD6-5EDA-49F9-AF34-0A51E68BD913}" destId="{E7423315-868E-4A75-8E6E-72278890A460}" srcOrd="2" destOrd="0" presId="urn:microsoft.com/office/officeart/2018/5/layout/CenteredIconLabelDescriptionList"/>
    <dgm:cxn modelId="{BFE53F98-A322-419D-B600-006BA8B79E00}" type="presParOf" srcId="{E3C85CD6-5EDA-49F9-AF34-0A51E68BD913}" destId="{7DDEBFAE-DB94-4D96-9B8B-CA1CA3D93B73}" srcOrd="3" destOrd="0" presId="urn:microsoft.com/office/officeart/2018/5/layout/CenteredIconLabelDescriptionList"/>
    <dgm:cxn modelId="{E311516E-ED57-434D-8868-CC89470B09BF}" type="presParOf" srcId="{E3C85CD6-5EDA-49F9-AF34-0A51E68BD913}" destId="{0815045E-C02A-4200-ABDD-EC6935FA8302}" srcOrd="4" destOrd="0" presId="urn:microsoft.com/office/officeart/2018/5/layout/CenteredIconLabelDescriptionList"/>
    <dgm:cxn modelId="{B6C4BC12-7677-4E05-83AB-03945FCC4F65}" type="presParOf" srcId="{4F1130BD-56C5-4764-9132-C1CBA10CEB50}" destId="{E08D54D7-62F2-4489-860F-33CBADDDCC2E}" srcOrd="3" destOrd="0" presId="urn:microsoft.com/office/officeart/2018/5/layout/CenteredIconLabelDescriptionList"/>
    <dgm:cxn modelId="{33A4A708-5A23-45B2-836B-6DCD8E1419FF}" type="presParOf" srcId="{4F1130BD-56C5-4764-9132-C1CBA10CEB50}" destId="{60A249B0-6815-4D53-BACF-9FCECFFBE2E6}" srcOrd="4" destOrd="0" presId="urn:microsoft.com/office/officeart/2018/5/layout/CenteredIconLabelDescriptionList"/>
    <dgm:cxn modelId="{9CB7A794-4A45-4B73-ADC4-48FFF7D3C4CA}" type="presParOf" srcId="{60A249B0-6815-4D53-BACF-9FCECFFBE2E6}" destId="{AC06D037-AA1F-40E8-80B5-023A17B7042F}" srcOrd="0" destOrd="0" presId="urn:microsoft.com/office/officeart/2018/5/layout/CenteredIconLabelDescriptionList"/>
    <dgm:cxn modelId="{3A60B65C-D08C-434F-87EE-1F2CA3AE11D2}" type="presParOf" srcId="{60A249B0-6815-4D53-BACF-9FCECFFBE2E6}" destId="{E7AB1788-CAD1-4933-94B3-D8887B884D42}" srcOrd="1" destOrd="0" presId="urn:microsoft.com/office/officeart/2018/5/layout/CenteredIconLabelDescriptionList"/>
    <dgm:cxn modelId="{FE1163D8-84AC-4C32-8096-9B9980B95469}" type="presParOf" srcId="{60A249B0-6815-4D53-BACF-9FCECFFBE2E6}" destId="{1A9A1DAF-7D68-4F58-8B98-A73924B80F1D}" srcOrd="2" destOrd="0" presId="urn:microsoft.com/office/officeart/2018/5/layout/CenteredIconLabelDescriptionList"/>
    <dgm:cxn modelId="{6B6F72FD-96CA-4ACF-B022-F42BC6E9D6BB}" type="presParOf" srcId="{60A249B0-6815-4D53-BACF-9FCECFFBE2E6}" destId="{0949E935-065B-420A-B71F-30154552C1A8}" srcOrd="3" destOrd="0" presId="urn:microsoft.com/office/officeart/2018/5/layout/CenteredIconLabelDescriptionList"/>
    <dgm:cxn modelId="{91F8146D-18F7-40FC-A3F5-7CCA8B7D12F3}" type="presParOf" srcId="{60A249B0-6815-4D53-BACF-9FCECFFBE2E6}" destId="{536D98BB-A362-4B7A-AFD5-0745C767CC3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1E3BD-6C1C-5540-82C2-12C23185EF54}">
      <dsp:nvSpPr>
        <dsp:cNvPr id="0" name=""/>
        <dsp:cNvSpPr/>
      </dsp:nvSpPr>
      <dsp:spPr>
        <a:xfrm>
          <a:off x="0" y="626404"/>
          <a:ext cx="5906181" cy="9555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Suppose we are interested in various factors that contribute to salary</a:t>
          </a:r>
        </a:p>
      </dsp:txBody>
      <dsp:txXfrm>
        <a:off x="46648" y="673052"/>
        <a:ext cx="5812885" cy="862301"/>
      </dsp:txXfrm>
    </dsp:sp>
    <dsp:sp modelId="{99E5049D-DD3F-3C44-BD0E-CB7C9824673F}">
      <dsp:nvSpPr>
        <dsp:cNvPr id="0" name=""/>
        <dsp:cNvSpPr/>
      </dsp:nvSpPr>
      <dsp:spPr>
        <a:xfrm>
          <a:off x="0" y="1633841"/>
          <a:ext cx="5906181" cy="955597"/>
        </a:xfrm>
        <a:prstGeom prst="roundRect">
          <a:avLst/>
        </a:prstGeom>
        <a:solidFill>
          <a:schemeClr val="accent2">
            <a:hueOff val="503870"/>
            <a:satOff val="-228"/>
            <a:lumOff val="22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Dataset: </a:t>
          </a:r>
          <a:r>
            <a:rPr lang="en-US" sz="1800" kern="1200">
              <a:hlinkClick xmlns:r="http://schemas.openxmlformats.org/officeDocument/2006/relationships" r:id="rId1"/>
            </a:rPr>
            <a:t>https://www.kaggle.com/datasets/mohithsairamreddy/salary-data</a:t>
          </a:r>
          <a:endParaRPr lang="en-US" sz="1800" kern="1200"/>
        </a:p>
      </dsp:txBody>
      <dsp:txXfrm>
        <a:off x="46648" y="1680489"/>
        <a:ext cx="5812885" cy="862301"/>
      </dsp:txXfrm>
    </dsp:sp>
    <dsp:sp modelId="{6DA56220-7012-124E-861C-4DA16BD38ABF}">
      <dsp:nvSpPr>
        <dsp:cNvPr id="0" name=""/>
        <dsp:cNvSpPr/>
      </dsp:nvSpPr>
      <dsp:spPr>
        <a:xfrm>
          <a:off x="0" y="2641279"/>
          <a:ext cx="5906181" cy="955597"/>
        </a:xfrm>
        <a:prstGeom prst="roundRect">
          <a:avLst/>
        </a:prstGeom>
        <a:solidFill>
          <a:schemeClr val="accent2">
            <a:hueOff val="1007740"/>
            <a:satOff val="-455"/>
            <a:lumOff val="45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Features: Age, Gender, Education Level, Job Title, Years of Experience, Salary</a:t>
          </a:r>
        </a:p>
      </dsp:txBody>
      <dsp:txXfrm>
        <a:off x="46648" y="2687927"/>
        <a:ext cx="5812885" cy="862301"/>
      </dsp:txXfrm>
    </dsp:sp>
    <dsp:sp modelId="{E0333081-7FBF-F744-B1D3-01EF6133455B}">
      <dsp:nvSpPr>
        <dsp:cNvPr id="0" name=""/>
        <dsp:cNvSpPr/>
      </dsp:nvSpPr>
      <dsp:spPr>
        <a:xfrm>
          <a:off x="0" y="3648716"/>
          <a:ext cx="5906181" cy="955597"/>
        </a:xfrm>
        <a:prstGeom prst="roundRect">
          <a:avLst/>
        </a:prstGeom>
        <a:solidFill>
          <a:schemeClr val="accent2">
            <a:hueOff val="1511610"/>
            <a:satOff val="-683"/>
            <a:lumOff val="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What research question can we ask?</a:t>
          </a:r>
        </a:p>
      </dsp:txBody>
      <dsp:txXfrm>
        <a:off x="46648" y="3695364"/>
        <a:ext cx="5812885" cy="862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A0A55-A7F1-43C3-A504-9268CBF4E932}">
      <dsp:nvSpPr>
        <dsp:cNvPr id="0" name=""/>
        <dsp:cNvSpPr/>
      </dsp:nvSpPr>
      <dsp:spPr>
        <a:xfrm>
          <a:off x="979832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DC7A5-9878-4BA2-8574-29A7B4F157EF}">
      <dsp:nvSpPr>
        <dsp:cNvPr id="0" name=""/>
        <dsp:cNvSpPr/>
      </dsp:nvSpPr>
      <dsp:spPr>
        <a:xfrm>
          <a:off x="4985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Equivalent to Steps 1-5 in the procedure</a:t>
          </a:r>
        </a:p>
      </dsp:txBody>
      <dsp:txXfrm>
        <a:off x="4985" y="2008026"/>
        <a:ext cx="2999531" cy="449929"/>
      </dsp:txXfrm>
    </dsp:sp>
    <dsp:sp modelId="{A1BC8B1B-E248-4477-8054-B1C97BD14CE1}">
      <dsp:nvSpPr>
        <dsp:cNvPr id="0" name=""/>
        <dsp:cNvSpPr/>
      </dsp:nvSpPr>
      <dsp:spPr>
        <a:xfrm>
          <a:off x="4985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 covered Steps 1-4 in class</a:t>
          </a:r>
        </a:p>
      </dsp:txBody>
      <dsp:txXfrm>
        <a:off x="4985" y="2497545"/>
        <a:ext cx="2999531" cy="354992"/>
      </dsp:txXfrm>
    </dsp:sp>
    <dsp:sp modelId="{3B008887-E58D-48CE-BBF8-76F12889D548}">
      <dsp:nvSpPr>
        <dsp:cNvPr id="0" name=""/>
        <dsp:cNvSpPr/>
      </dsp:nvSpPr>
      <dsp:spPr>
        <a:xfrm>
          <a:off x="4504282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23315-868E-4A75-8E6E-72278890A460}">
      <dsp:nvSpPr>
        <dsp:cNvPr id="0" name=""/>
        <dsp:cNvSpPr/>
      </dsp:nvSpPr>
      <dsp:spPr>
        <a:xfrm>
          <a:off x="3529434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Requires some programming for Step 5</a:t>
          </a:r>
        </a:p>
      </dsp:txBody>
      <dsp:txXfrm>
        <a:off x="3529434" y="2008026"/>
        <a:ext cx="2999531" cy="449929"/>
      </dsp:txXfrm>
    </dsp:sp>
    <dsp:sp modelId="{0815045E-C02A-4200-ABDD-EC6935FA8302}">
      <dsp:nvSpPr>
        <dsp:cNvPr id="0" name=""/>
        <dsp:cNvSpPr/>
      </dsp:nvSpPr>
      <dsp:spPr>
        <a:xfrm>
          <a:off x="3529434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Feel free to look up tutorials online or review previous mini-projects and class code</a:t>
          </a:r>
        </a:p>
      </dsp:txBody>
      <dsp:txXfrm>
        <a:off x="3529434" y="2497545"/>
        <a:ext cx="2999531" cy="354992"/>
      </dsp:txXfrm>
    </dsp:sp>
    <dsp:sp modelId="{AC06D037-AA1F-40E8-80B5-023A17B7042F}">
      <dsp:nvSpPr>
        <dsp:cNvPr id="0" name=""/>
        <dsp:cNvSpPr/>
      </dsp:nvSpPr>
      <dsp:spPr>
        <a:xfrm>
          <a:off x="8028731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A1DAF-7D68-4F58-8B98-A73924B80F1D}">
      <dsp:nvSpPr>
        <dsp:cNvPr id="0" name=""/>
        <dsp:cNvSpPr/>
      </dsp:nvSpPr>
      <dsp:spPr>
        <a:xfrm>
          <a:off x="7053883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Try to stick to simpler methods you already know how to interpret</a:t>
          </a:r>
        </a:p>
      </dsp:txBody>
      <dsp:txXfrm>
        <a:off x="7053883" y="2008026"/>
        <a:ext cx="2999531" cy="449929"/>
      </dsp:txXfrm>
    </dsp:sp>
    <dsp:sp modelId="{536D98BB-A362-4B7A-AFD5-0745C767CC35}">
      <dsp:nvSpPr>
        <dsp:cNvPr id="0" name=""/>
        <dsp:cNvSpPr/>
      </dsp:nvSpPr>
      <dsp:spPr>
        <a:xfrm>
          <a:off x="7053883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Ex: Splines and polynomial regression would probably be overkill if linear regression would suffice</a:t>
          </a:r>
        </a:p>
      </dsp:txBody>
      <dsp:txXfrm>
        <a:off x="7053883" y="2497545"/>
        <a:ext cx="2999531" cy="354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A0A55-A7F1-43C3-A504-9268CBF4E932}">
      <dsp:nvSpPr>
        <dsp:cNvPr id="0" name=""/>
        <dsp:cNvSpPr/>
      </dsp:nvSpPr>
      <dsp:spPr>
        <a:xfrm>
          <a:off x="979832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DC7A5-9878-4BA2-8574-29A7B4F157EF}">
      <dsp:nvSpPr>
        <dsp:cNvPr id="0" name=""/>
        <dsp:cNvSpPr/>
      </dsp:nvSpPr>
      <dsp:spPr>
        <a:xfrm>
          <a:off x="4985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Equivalent to Steps 6-7 in the procedure</a:t>
          </a:r>
        </a:p>
      </dsp:txBody>
      <dsp:txXfrm>
        <a:off x="4985" y="2100828"/>
        <a:ext cx="2999531" cy="449929"/>
      </dsp:txXfrm>
    </dsp:sp>
    <dsp:sp modelId="{A1BC8B1B-E248-4477-8054-B1C97BD14CE1}">
      <dsp:nvSpPr>
        <dsp:cNvPr id="0" name=""/>
        <dsp:cNvSpPr/>
      </dsp:nvSpPr>
      <dsp:spPr>
        <a:xfrm>
          <a:off x="4985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Covered next week</a:t>
          </a:r>
        </a:p>
      </dsp:txBody>
      <dsp:txXfrm>
        <a:off x="4985" y="2586286"/>
        <a:ext cx="2999531" cy="164717"/>
      </dsp:txXfrm>
    </dsp:sp>
    <dsp:sp modelId="{3B008887-E58D-48CE-BBF8-76F12889D548}">
      <dsp:nvSpPr>
        <dsp:cNvPr id="0" name=""/>
        <dsp:cNvSpPr/>
      </dsp:nvSpPr>
      <dsp:spPr>
        <a:xfrm>
          <a:off x="4504282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23315-868E-4A75-8E6E-72278890A460}">
      <dsp:nvSpPr>
        <dsp:cNvPr id="0" name=""/>
        <dsp:cNvSpPr/>
      </dsp:nvSpPr>
      <dsp:spPr>
        <a:xfrm>
          <a:off x="3529434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Feel free to share projects on GitHub or HSSP testimonials</a:t>
          </a:r>
        </a:p>
      </dsp:txBody>
      <dsp:txXfrm>
        <a:off x="3529434" y="2100828"/>
        <a:ext cx="2999531" cy="449929"/>
      </dsp:txXfrm>
    </dsp:sp>
    <dsp:sp modelId="{0815045E-C02A-4200-ABDD-EC6935FA8302}">
      <dsp:nvSpPr>
        <dsp:cNvPr id="0" name=""/>
        <dsp:cNvSpPr/>
      </dsp:nvSpPr>
      <dsp:spPr>
        <a:xfrm>
          <a:off x="3529434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Showing off projects looks great!</a:t>
          </a:r>
        </a:p>
      </dsp:txBody>
      <dsp:txXfrm>
        <a:off x="3529434" y="2586286"/>
        <a:ext cx="2999531" cy="164717"/>
      </dsp:txXfrm>
    </dsp:sp>
    <dsp:sp modelId="{AC06D037-AA1F-40E8-80B5-023A17B7042F}">
      <dsp:nvSpPr>
        <dsp:cNvPr id="0" name=""/>
        <dsp:cNvSpPr/>
      </dsp:nvSpPr>
      <dsp:spPr>
        <a:xfrm>
          <a:off x="8028731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A1DAF-7D68-4F58-8B98-A73924B80F1D}">
      <dsp:nvSpPr>
        <dsp:cNvPr id="0" name=""/>
        <dsp:cNvSpPr/>
      </dsp:nvSpPr>
      <dsp:spPr>
        <a:xfrm>
          <a:off x="7053883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Try to conduct a statistical project on your own</a:t>
          </a:r>
        </a:p>
      </dsp:txBody>
      <dsp:txXfrm>
        <a:off x="7053883" y="2100828"/>
        <a:ext cx="2999531" cy="449929"/>
      </dsp:txXfrm>
    </dsp:sp>
    <dsp:sp modelId="{536D98BB-A362-4B7A-AFD5-0745C767CC35}">
      <dsp:nvSpPr>
        <dsp:cNvPr id="0" name=""/>
        <dsp:cNvSpPr/>
      </dsp:nvSpPr>
      <dsp:spPr>
        <a:xfrm>
          <a:off x="7053883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analysis is everywhere!</a:t>
          </a:r>
        </a:p>
      </dsp:txBody>
      <dsp:txXfrm>
        <a:off x="7053883" y="2586286"/>
        <a:ext cx="2999531" cy="164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2B97C-9C50-D041-9461-9EF63D417967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6D3D5-EF2A-5843-BCAB-00DA7260C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8/6/23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8/6/23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9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F62F2A49-99DA-6BB8-CA70-828B1DAF9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35B0B3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DB2FB-4D89-A1B2-9F5F-9C3D1D5F5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Intro to Computational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A1FC3-0D88-5A7C-01CF-51DC5968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Day 5: Statistical Analysis Day 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35B0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3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1E18B-A855-EC00-2553-CB50B0C9A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Example Problem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03978-2992-50B0-A942-A674D84A73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282358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54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2A3CD-7BBF-91D0-0D26-92FD573B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82BA-90B1-A00A-7FA1-381A7199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Is there a statistically significant association between gender, education level, and years of experience with salary?</a:t>
            </a:r>
          </a:p>
        </p:txBody>
      </p:sp>
    </p:spTree>
    <p:extLst>
      <p:ext uri="{BB962C8B-B14F-4D97-AF65-F5344CB8AC3E}">
        <p14:creationId xmlns:p14="http://schemas.microsoft.com/office/powerpoint/2010/main" val="36016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0455-42A1-FD1E-FFAD-DD8C45C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Output (using b = 1000)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1542B5-41CC-4B01-4547-B9D6F94B4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36072A5-1304-0B45-7BBE-6DA29F56D2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58798356"/>
              </p:ext>
            </p:extLst>
          </p:nvPr>
        </p:nvGraphicFramePr>
        <p:xfrm>
          <a:off x="1069975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2870175098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47660973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75356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59138.84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62119.92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4043.04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6859.75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-14291.73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16286.54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-40136.22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-34290.42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7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9915.98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13485.81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8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19336.86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23721.72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5606.63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5893.90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17957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6DE39-B878-0D27-1F32-F67737B6E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Bootstrap Linear Regression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EAB6516-A9AB-C982-ACDA-FB29910DF2D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45512386"/>
              </p:ext>
            </p:extLst>
          </p:nvPr>
        </p:nvGraphicFramePr>
        <p:xfrm>
          <a:off x="6457950" y="2792413"/>
          <a:ext cx="466407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691">
                  <a:extLst>
                    <a:ext uri="{9D8B030D-6E8A-4147-A177-3AD203B41FA5}">
                      <a16:colId xmlns:a16="http://schemas.microsoft.com/office/drawing/2014/main" val="110897982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3628042384"/>
                    </a:ext>
                  </a:extLst>
                </a:gridCol>
                <a:gridCol w="1554691">
                  <a:extLst>
                    <a:ext uri="{9D8B030D-6E8A-4147-A177-3AD203B41FA5}">
                      <a16:colId xmlns:a16="http://schemas.microsoft.com/office/drawing/2014/main" val="233099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41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59122.26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62201.42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1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3958.04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6819.40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2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-15726.36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17987.23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2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-38656.43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-35777.00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6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Master’s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9596.79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13623.48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44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18944.24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23897.28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3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of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5580.54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5952.84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1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Reference: Female with Bachelor’s Degree</a:t>
            </a:r>
          </a:p>
          <a:p>
            <a:r>
              <a:rPr lang="en-US" sz="2000" dirty="0"/>
              <a:t>Shortcut: If the confidence interval includes 0, then the parameter is not statistically significant</a:t>
            </a:r>
          </a:p>
          <a:p>
            <a:r>
              <a:rPr lang="en-US" sz="2000" dirty="0"/>
              <a:t>All parameters were statistically significant except “Other” in the gender category</a:t>
            </a:r>
          </a:p>
          <a:p>
            <a:pPr lvl="1"/>
            <a:r>
              <a:rPr lang="en-US" sz="1800" dirty="0"/>
              <a:t>Negative: High school </a:t>
            </a:r>
          </a:p>
          <a:p>
            <a:pPr lvl="1"/>
            <a:r>
              <a:rPr lang="en-US" sz="1800" dirty="0"/>
              <a:t>Positive: Everything else (higher education, being male, and more years of experience led to statistically significant increases in salary)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29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this preliminary analysis, it appears that males earn more than females, more education correlates with higher salaries, and more years of experience correlates with higher salaries</a:t>
            </a:r>
          </a:p>
          <a:p>
            <a:pPr lvl="1"/>
            <a:r>
              <a:rPr lang="en-US" sz="2000" dirty="0"/>
              <a:t>Gender wage gap</a:t>
            </a:r>
          </a:p>
          <a:p>
            <a:pPr lvl="1"/>
            <a:r>
              <a:rPr lang="en-US" sz="2000" dirty="0"/>
              <a:t>Higher education allows for access to higher paying jobs</a:t>
            </a:r>
          </a:p>
          <a:p>
            <a:pPr lvl="1"/>
            <a:r>
              <a:rPr lang="en-US" sz="2000" dirty="0"/>
              <a:t>More years of experience allows for access to senior positions, which generally pay more</a:t>
            </a:r>
          </a:p>
        </p:txBody>
      </p:sp>
    </p:spTree>
    <p:extLst>
      <p:ext uri="{BB962C8B-B14F-4D97-AF65-F5344CB8AC3E}">
        <p14:creationId xmlns:p14="http://schemas.microsoft.com/office/powerpoint/2010/main" val="238919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4AA-CC7E-7B34-8DCF-74FD4A48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Potential Limitations?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Books on Shelf">
            <a:extLst>
              <a:ext uri="{FF2B5EF4-FFF2-40B4-BE49-F238E27FC236}">
                <a16:creationId xmlns:a16="http://schemas.microsoft.com/office/drawing/2014/main" id="{8DBFBC0D-AFCE-FB49-F911-92254BE1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7E86-A4BD-C151-9228-517E10CB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Possibly too few features (we are using three very broad features)</a:t>
            </a:r>
          </a:p>
          <a:p>
            <a:pPr>
              <a:buNone/>
            </a:pPr>
            <a:r>
              <a:rPr lang="en-US" dirty="0"/>
              <a:t>Some jobs may not be accessible to certain education levels</a:t>
            </a:r>
          </a:p>
          <a:p>
            <a:pPr lvl="1">
              <a:buNone/>
            </a:pPr>
            <a:r>
              <a:rPr lang="en-US" dirty="0"/>
              <a:t>General trend of higher paying jobs requiring a higher degree?</a:t>
            </a:r>
          </a:p>
          <a:p>
            <a:pPr>
              <a:buNone/>
            </a:pPr>
            <a:r>
              <a:rPr lang="en-US" dirty="0"/>
              <a:t>Ignoring other key features like type of industry and location</a:t>
            </a:r>
          </a:p>
          <a:p>
            <a:pPr lvl="1">
              <a:buNone/>
            </a:pPr>
            <a:r>
              <a:rPr lang="en-US" dirty="0"/>
              <a:t>Data is not part of dataset</a:t>
            </a:r>
          </a:p>
          <a:p>
            <a:pPr>
              <a:buNone/>
            </a:pPr>
            <a:r>
              <a:rPr lang="en-US" dirty="0"/>
              <a:t>Correlation does not equal causation</a:t>
            </a:r>
          </a:p>
        </p:txBody>
      </p:sp>
    </p:spTree>
    <p:extLst>
      <p:ext uri="{BB962C8B-B14F-4D97-AF65-F5344CB8AC3E}">
        <p14:creationId xmlns:p14="http://schemas.microsoft.com/office/powerpoint/2010/main" val="6737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B2B1D-CECD-9BA7-C117-2B74D608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Your turn!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ower">
            <a:extLst>
              <a:ext uri="{FF2B5EF4-FFF2-40B4-BE49-F238E27FC236}">
                <a16:creationId xmlns:a16="http://schemas.microsoft.com/office/drawing/2014/main" id="{F4AD3F9D-E7FF-2C3D-BFA5-5C930B65E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6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5EFA8-DEEC-44EF-8DCD-5E14AAEA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800" cap="all" spc="-100" dirty="0"/>
              <a:t>Step 1: Come up with a research question or an idea you are curious about</a:t>
            </a:r>
            <a:br>
              <a:rPr lang="en-US" sz="3800" cap="all" spc="-100" dirty="0"/>
            </a:br>
            <a:endParaRPr lang="en-US" sz="38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BF4B69F-11DE-ACE0-8388-4568E494C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1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71D2-DE00-C30E-F4A4-311905A3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 curious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D2B4-A196-A242-C3BF-8CB2B74E8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09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DD142-317E-C269-DBF0-FD4DFB9C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600" cap="all" spc="-100" dirty="0"/>
              <a:t>Step 2: Look for datasets related to your question</a:t>
            </a:r>
            <a:br>
              <a:rPr lang="en-US" sz="4600" cap="all" spc="-100" dirty="0"/>
            </a:br>
            <a:endParaRPr lang="en-US" sz="46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B9BAE72A-27EB-B1F6-0C69-F522F4842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8EDF-EFFD-943B-8145-DEBABD3D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Questions?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05792537-D944-3503-382F-6596167D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792A-6675-787A-2C9A-D8A0AF71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Kaggle!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3FF6-1C79-FD18-95CB-8040CE34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76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72567-24C1-02A7-2EA8-ECAC0736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3: Revise your research question </a:t>
            </a:r>
            <a:br>
              <a:rPr lang="en-US" sz="5400" cap="all" spc="-100" dirty="0"/>
            </a:br>
            <a:endParaRPr lang="en-US" sz="54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94AD20EC-6A28-F9EB-67B4-760E910EE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1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8B56-F188-CEEF-033F-0C3369B6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our revised research question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D51D-5B8D-A5D5-6660-F6267ADE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44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F59D6-7081-F70E-FF2A-663F8E64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600" cap="all" spc="-100" dirty="0"/>
              <a:t>Step 4: Think of an appropriate statistical method</a:t>
            </a:r>
            <a:br>
              <a:rPr lang="en-US" sz="4600" cap="all" spc="-100" dirty="0"/>
            </a:br>
            <a:endParaRPr lang="en-US" sz="46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367D70B5-86B3-C931-3E43-0754DF7C1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4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2562-8516-4A72-441B-8CF1FA46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statistical methods should be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5351-7DE2-E13A-47B2-858C2AA78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 b="1" u="sng" dirty="0"/>
              <a:t>not</a:t>
            </a:r>
            <a:r>
              <a:rPr lang="en-US" dirty="0"/>
              <a:t> limited to the methods we covered in class. Feel free to branch out!</a:t>
            </a:r>
          </a:p>
        </p:txBody>
      </p:sp>
    </p:spTree>
    <p:extLst>
      <p:ext uri="{BB962C8B-B14F-4D97-AF65-F5344CB8AC3E}">
        <p14:creationId xmlns:p14="http://schemas.microsoft.com/office/powerpoint/2010/main" val="93710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F1781-EA2F-39A5-C2A9-2E9F31C9E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5: Program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oryboard">
            <a:extLst>
              <a:ext uri="{FF2B5EF4-FFF2-40B4-BE49-F238E27FC236}">
                <a16:creationId xmlns:a16="http://schemas.microsoft.com/office/drawing/2014/main" id="{23EED737-7618-EDBF-755C-E6B0C32BD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7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DFF4-04DC-D1A0-087F-0711482B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</a:t>
            </a:r>
            <a:r>
              <a:rPr lang="en-US" dirty="0" err="1"/>
              <a:t>Colab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A12A5-BD92-B1EA-8550-1316AFD11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likely not have a complete program, but we can at least get a general idea of what </a:t>
            </a:r>
            <a:r>
              <a:rPr lang="en-US"/>
              <a:t>the program should do…</a:t>
            </a:r>
          </a:p>
        </p:txBody>
      </p:sp>
    </p:spTree>
    <p:extLst>
      <p:ext uri="{BB962C8B-B14F-4D97-AF65-F5344CB8AC3E}">
        <p14:creationId xmlns:p14="http://schemas.microsoft.com/office/powerpoint/2010/main" val="394503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0FCB0-E58B-0C41-47F7-6E999494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What to do next?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B1072F4A-EC39-25E7-DA67-07E0ACD44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Empty office desk">
            <a:extLst>
              <a:ext uri="{FF2B5EF4-FFF2-40B4-BE49-F238E27FC236}">
                <a16:creationId xmlns:a16="http://schemas.microsoft.com/office/drawing/2014/main" id="{563A6E3D-1913-FCE3-0816-D95A121F6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7" r="2401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90B36-26F0-24A3-F4E8-4EDC34DA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/>
              <a:t>Mini-Project 5/6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768F442-9400-04EF-EE30-9EF208E66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/>
              <a:t>These two mini-projects are like a “capstone” for the course</a:t>
            </a:r>
          </a:p>
          <a:p>
            <a:r>
              <a:rPr lang="en-US"/>
              <a:t>You’ll combine everything you’ve learned so far (and before the class) and perform a statistical experiment using data that is already available online</a:t>
            </a:r>
          </a:p>
        </p:txBody>
      </p:sp>
    </p:spTree>
    <p:extLst>
      <p:ext uri="{BB962C8B-B14F-4D97-AF65-F5344CB8AC3E}">
        <p14:creationId xmlns:p14="http://schemas.microsoft.com/office/powerpoint/2010/main" val="3129859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94A77-284E-4BEB-906B-98E7A090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Mini-Project 5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B72AD8-8E23-5239-CEAD-484082912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77086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13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642671-9A51-CE0C-66E5-A2EBC30D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Covered So Far…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2321F-FC6B-E28A-A5EB-B42974172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Monte Carlo simulation</a:t>
            </a:r>
          </a:p>
          <a:p>
            <a:pPr lvl="1"/>
            <a:r>
              <a:rPr lang="en-US" dirty="0"/>
              <a:t>Useful if you know the underlying distribution of the data </a:t>
            </a:r>
          </a:p>
          <a:p>
            <a:pPr lvl="1"/>
            <a:r>
              <a:rPr lang="en-US" dirty="0"/>
              <a:t>Generate simulated samples and compare with original test statistic</a:t>
            </a:r>
          </a:p>
          <a:p>
            <a:pPr lvl="1"/>
            <a:r>
              <a:rPr lang="en-US" dirty="0"/>
              <a:t>Examples covered:</a:t>
            </a:r>
          </a:p>
          <a:p>
            <a:pPr lvl="2"/>
            <a:r>
              <a:rPr lang="en-US" dirty="0"/>
              <a:t>Estimating areas under curve</a:t>
            </a:r>
          </a:p>
          <a:p>
            <a:pPr lvl="2"/>
            <a:r>
              <a:rPr lang="en-US" dirty="0"/>
              <a:t>Rolling a fair dice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4B7E7-1C09-2B44-1DFA-B534D34CD0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Bootstrap simulation</a:t>
            </a:r>
          </a:p>
          <a:p>
            <a:pPr lvl="1"/>
            <a:r>
              <a:rPr lang="en-US" dirty="0"/>
              <a:t>Useful if you don’t know the underlying distribution of the data</a:t>
            </a:r>
          </a:p>
          <a:p>
            <a:pPr lvl="1"/>
            <a:r>
              <a:rPr lang="en-US" dirty="0"/>
              <a:t>Resampling from the original dataset</a:t>
            </a:r>
          </a:p>
          <a:p>
            <a:pPr lvl="1"/>
            <a:r>
              <a:rPr lang="en-US" dirty="0"/>
              <a:t>Examples covered:</a:t>
            </a:r>
          </a:p>
          <a:p>
            <a:pPr lvl="2"/>
            <a:r>
              <a:rPr lang="en-US" dirty="0"/>
              <a:t>Test for independence</a:t>
            </a:r>
          </a:p>
          <a:p>
            <a:pPr lvl="2"/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93268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94A77-284E-4BEB-906B-98E7A090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Mini-Project 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B72AD8-8E23-5239-CEAD-484082912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03059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1879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E352-0C39-031F-E012-F289B565D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See you next week for our final class!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ngel Face Outline">
            <a:extLst>
              <a:ext uri="{FF2B5EF4-FFF2-40B4-BE49-F238E27FC236}">
                <a16:creationId xmlns:a16="http://schemas.microsoft.com/office/drawing/2014/main" id="{CC4AEBE4-B515-17AF-FDAF-58B6AD24D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1534-7F6A-CECD-9A0D-2C6FFFD7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Creating your own research project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9E67935A-F3E8-ABC3-CBA0-9915B0CB5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9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B273620D-0EFB-AF2C-E587-0E8573D60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4F8D8-F991-B4F3-6C27-7FB06D89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 dirty="0">
                <a:solidFill>
                  <a:schemeClr val="tx1"/>
                </a:solidFill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613282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E19B-BCC3-7231-7CA3-5005BAFA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Procedure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D6E3-9A39-6366-A5EB-8B075C7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Step 1: Come up with a research question or an idea you are curious about</a:t>
            </a:r>
          </a:p>
          <a:p>
            <a:r>
              <a:rPr lang="en-US" sz="2000" dirty="0"/>
              <a:t>Step 2: Look for datasets related to your question</a:t>
            </a:r>
          </a:p>
          <a:p>
            <a:r>
              <a:rPr lang="en-US" sz="2000" dirty="0"/>
              <a:t>Step 3: Revise your research question </a:t>
            </a:r>
          </a:p>
          <a:p>
            <a:r>
              <a:rPr lang="en-US" sz="2000" dirty="0"/>
              <a:t>Step 4: Think of an appropriate statistical method</a:t>
            </a:r>
          </a:p>
          <a:p>
            <a:r>
              <a:rPr lang="en-US" sz="2000" dirty="0"/>
              <a:t>Step 5: Program</a:t>
            </a:r>
          </a:p>
          <a:p>
            <a:r>
              <a:rPr lang="en-US" sz="2000" dirty="0"/>
              <a:t>Step 6: Get results and perform analysis</a:t>
            </a:r>
          </a:p>
          <a:p>
            <a:r>
              <a:rPr lang="en-US" sz="2000" dirty="0"/>
              <a:t>Step 7: Write report and create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736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E19B-BCC3-7231-7CA3-5005BAFA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Procedure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D6E3-9A39-6366-A5EB-8B075C7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Step 1: Come up with a research question or an idea you are curious about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2: Look for datasets related to your question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3: Revise your research question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4: Think of an appropriate statistical method </a:t>
            </a:r>
          </a:p>
          <a:p>
            <a:r>
              <a:rPr lang="en-US" sz="2000" dirty="0"/>
              <a:t>Step 5: Program</a:t>
            </a:r>
          </a:p>
          <a:p>
            <a:r>
              <a:rPr lang="en-US" sz="2000" dirty="0"/>
              <a:t>Step 6: Get results and perform analysis</a:t>
            </a:r>
          </a:p>
          <a:p>
            <a:r>
              <a:rPr lang="en-US" sz="2000" dirty="0"/>
              <a:t>Step 7: Write report and create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3558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E19B-BCC3-7231-7CA3-5005BAFA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Procedure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D6E3-9A39-6366-A5EB-8B075C7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Step 1: Come up with a research question or an idea you are curious about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2: Look for datasets related to your question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3: Revise your research question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4: Think of an appropriate statistical method </a:t>
            </a:r>
          </a:p>
          <a:p>
            <a:r>
              <a:rPr lang="en-US" sz="2000" dirty="0">
                <a:solidFill>
                  <a:srgbClr val="7030A0"/>
                </a:solidFill>
              </a:rPr>
              <a:t>Step 5: Program</a:t>
            </a:r>
          </a:p>
          <a:p>
            <a:r>
              <a:rPr lang="en-US" sz="2000" dirty="0"/>
              <a:t>Step 6: Get results and perform analysis</a:t>
            </a:r>
          </a:p>
          <a:p>
            <a:r>
              <a:rPr lang="en-US" sz="2000" dirty="0"/>
              <a:t>Step 7: Write report and create a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06690-64EB-6A77-6384-0C9EB3EA6F19}"/>
              </a:ext>
            </a:extLst>
          </p:cNvPr>
          <p:cNvSpPr txBox="1"/>
          <p:nvPr/>
        </p:nvSpPr>
        <p:spPr>
          <a:xfrm>
            <a:off x="1268540" y="4988688"/>
            <a:ext cx="297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Prepared by me by next week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1127BC-273B-CB62-FCD9-143213A736C6}"/>
              </a:ext>
            </a:extLst>
          </p:cNvPr>
          <p:cNvCxnSpPr>
            <a:stCxn id="4" idx="3"/>
          </p:cNvCxnSpPr>
          <p:nvPr/>
        </p:nvCxnSpPr>
        <p:spPr>
          <a:xfrm flipV="1">
            <a:off x="4244932" y="4352081"/>
            <a:ext cx="2158724" cy="82127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49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A9C548-0579-4864-92A3-093842E8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F0C972A-FFF2-5CAC-D940-766AC46D7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" r="32398" b="-1"/>
          <a:stretch/>
        </p:blipFill>
        <p:spPr>
          <a:xfrm>
            <a:off x="20" y="10"/>
            <a:ext cx="6756848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525A5F-CDD4-4EB3-9187-2A0E9EA1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F5B423-DA6A-4E80-B3CA-549A442C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FAE8D-0D56-C697-06BC-99CD77E1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Review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8170B5-3ECC-493B-85FA-6905971A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DD37B8-B6EA-49DC-90EF-F4E359454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0F7FF8-41E5-4585-AFDC-54EA8B275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E2A71D-F8BA-4E4F-88A8-1F5FD5DF1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357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900</Words>
  <Application>Microsoft Macintosh PowerPoint</Application>
  <PresentationFormat>Widescreen</PresentationFormat>
  <Paragraphs>152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Garamond</vt:lpstr>
      <vt:lpstr>Gill Sans MT</vt:lpstr>
      <vt:lpstr>SavonVTI</vt:lpstr>
      <vt:lpstr>Intro to Computational Statistics</vt:lpstr>
      <vt:lpstr>Questions?</vt:lpstr>
      <vt:lpstr>Methods Covered So Far…</vt:lpstr>
      <vt:lpstr>Creating your own research project</vt:lpstr>
      <vt:lpstr>Planning</vt:lpstr>
      <vt:lpstr>General Procedure</vt:lpstr>
      <vt:lpstr>General Procedure</vt:lpstr>
      <vt:lpstr>General Procedure</vt:lpstr>
      <vt:lpstr>Review</vt:lpstr>
      <vt:lpstr>Example Problem</vt:lpstr>
      <vt:lpstr>Research Question</vt:lpstr>
      <vt:lpstr>Code Output (using b = 1000)</vt:lpstr>
      <vt:lpstr>Statistical Interpretation</vt:lpstr>
      <vt:lpstr>Practical Interpretation</vt:lpstr>
      <vt:lpstr>Potential Limitations?</vt:lpstr>
      <vt:lpstr>Your turn!</vt:lpstr>
      <vt:lpstr>Step 1: Come up with a research question or an idea you are curious about </vt:lpstr>
      <vt:lpstr>What are you curious about?</vt:lpstr>
      <vt:lpstr>Step 2: Look for datasets related to your question </vt:lpstr>
      <vt:lpstr>Onto Kaggle!</vt:lpstr>
      <vt:lpstr>Step 3: Revise your research question  </vt:lpstr>
      <vt:lpstr>What should our revised research question be?</vt:lpstr>
      <vt:lpstr>Step 4: Think of an appropriate statistical method </vt:lpstr>
      <vt:lpstr>What statistical methods should be use?</vt:lpstr>
      <vt:lpstr>Step 5: Program</vt:lpstr>
      <vt:lpstr>Onto Colab!</vt:lpstr>
      <vt:lpstr>What to do next?</vt:lpstr>
      <vt:lpstr>Mini-Project 5/6</vt:lpstr>
      <vt:lpstr>Mini-Project 5</vt:lpstr>
      <vt:lpstr>Mini-Project 6</vt:lpstr>
      <vt:lpstr>See you next week for our final class!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Computational Statistics</dc:title>
  <dc:creator>Swee, Steven</dc:creator>
  <cp:lastModifiedBy>Swee, Steven</cp:lastModifiedBy>
  <cp:revision>67</cp:revision>
  <dcterms:created xsi:type="dcterms:W3CDTF">2023-06-22T19:14:49Z</dcterms:created>
  <dcterms:modified xsi:type="dcterms:W3CDTF">2023-08-06T17:24:55Z</dcterms:modified>
</cp:coreProperties>
</file>